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sldIdLst>
    <p:sldId id="271" r:id="rId2"/>
    <p:sldId id="257" r:id="rId3"/>
    <p:sldId id="268" r:id="rId4"/>
    <p:sldId id="270" r:id="rId5"/>
    <p:sldId id="258" r:id="rId6"/>
    <p:sldId id="260" r:id="rId7"/>
    <p:sldId id="259" r:id="rId8"/>
    <p:sldId id="263" r:id="rId9"/>
    <p:sldId id="264" r:id="rId10"/>
    <p:sldId id="265" r:id="rId11"/>
    <p:sldId id="266" r:id="rId12"/>
    <p:sldId id="269" r:id="rId13"/>
    <p:sldId id="267"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F780"/>
    <a:srgbClr val="8588E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9698" name="Group 2">
            <a:extLst>
              <a:ext uri="{FF2B5EF4-FFF2-40B4-BE49-F238E27FC236}">
                <a16:creationId xmlns:a16="http://schemas.microsoft.com/office/drawing/2014/main" id="{2C4B70AD-6CDB-464D-9D8E-8510EF281375}"/>
              </a:ext>
            </a:extLst>
          </p:cNvPr>
          <p:cNvGrpSpPr>
            <a:grpSpLocks/>
          </p:cNvGrpSpPr>
          <p:nvPr/>
        </p:nvGrpSpPr>
        <p:grpSpPr bwMode="auto">
          <a:xfrm>
            <a:off x="0" y="0"/>
            <a:ext cx="9159875" cy="6870700"/>
            <a:chOff x="0" y="0"/>
            <a:chExt cx="5770" cy="4328"/>
          </a:xfrm>
        </p:grpSpPr>
        <p:sp>
          <p:nvSpPr>
            <p:cNvPr id="29699" name="Rectangle 3">
              <a:extLst>
                <a:ext uri="{FF2B5EF4-FFF2-40B4-BE49-F238E27FC236}">
                  <a16:creationId xmlns:a16="http://schemas.microsoft.com/office/drawing/2014/main" id="{DA201A6B-1BB2-44C2-B9F2-74EEC505BACA}"/>
                </a:ext>
              </a:extLst>
            </p:cNvPr>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9700" name="Rectangle 4">
              <a:extLst>
                <a:ext uri="{FF2B5EF4-FFF2-40B4-BE49-F238E27FC236}">
                  <a16:creationId xmlns:a16="http://schemas.microsoft.com/office/drawing/2014/main" id="{82255EDF-8924-4CF2-A4A8-09CB82D25BB4}"/>
                </a:ext>
              </a:extLst>
            </p:cNvPr>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9701" name="Rectangle 5">
              <a:extLst>
                <a:ext uri="{FF2B5EF4-FFF2-40B4-BE49-F238E27FC236}">
                  <a16:creationId xmlns:a16="http://schemas.microsoft.com/office/drawing/2014/main" id="{5FB36CFD-15DB-49A4-8DFF-55D6801F6A8D}"/>
                </a:ext>
              </a:extLst>
            </p:cNvPr>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grpSp>
          <p:nvGrpSpPr>
            <p:cNvPr id="29702" name="Group 6">
              <a:extLst>
                <a:ext uri="{FF2B5EF4-FFF2-40B4-BE49-F238E27FC236}">
                  <a16:creationId xmlns:a16="http://schemas.microsoft.com/office/drawing/2014/main" id="{E1B68E72-E22D-447C-9811-93A35818F08D}"/>
                </a:ext>
              </a:extLst>
            </p:cNvPr>
            <p:cNvGrpSpPr>
              <a:grpSpLocks/>
            </p:cNvGrpSpPr>
            <p:nvPr/>
          </p:nvGrpSpPr>
          <p:grpSpPr bwMode="auto">
            <a:xfrm>
              <a:off x="4944" y="1"/>
              <a:ext cx="816" cy="3974"/>
              <a:chOff x="4944" y="1"/>
              <a:chExt cx="816" cy="3974"/>
            </a:xfrm>
          </p:grpSpPr>
          <p:grpSp>
            <p:nvGrpSpPr>
              <p:cNvPr id="29703" name="Group 7">
                <a:extLst>
                  <a:ext uri="{FF2B5EF4-FFF2-40B4-BE49-F238E27FC236}">
                    <a16:creationId xmlns:a16="http://schemas.microsoft.com/office/drawing/2014/main" id="{E1940EDC-540A-4938-B50A-57089A084721}"/>
                  </a:ext>
                </a:extLst>
              </p:cNvPr>
              <p:cNvGrpSpPr>
                <a:grpSpLocks/>
              </p:cNvGrpSpPr>
              <p:nvPr userDrawn="1"/>
            </p:nvGrpSpPr>
            <p:grpSpPr bwMode="auto">
              <a:xfrm>
                <a:off x="5280" y="1"/>
                <a:ext cx="480" cy="1430"/>
                <a:chOff x="5280" y="1"/>
                <a:chExt cx="480" cy="1430"/>
              </a:xfrm>
            </p:grpSpPr>
            <p:grpSp>
              <p:nvGrpSpPr>
                <p:cNvPr id="29704" name="Group 8">
                  <a:extLst>
                    <a:ext uri="{FF2B5EF4-FFF2-40B4-BE49-F238E27FC236}">
                      <a16:creationId xmlns:a16="http://schemas.microsoft.com/office/drawing/2014/main" id="{3CE213AB-7C09-4276-B987-4F5F44874918}"/>
                    </a:ext>
                  </a:extLst>
                </p:cNvPr>
                <p:cNvGrpSpPr>
                  <a:grpSpLocks/>
                </p:cNvGrpSpPr>
                <p:nvPr userDrawn="1"/>
              </p:nvGrpSpPr>
              <p:grpSpPr bwMode="auto">
                <a:xfrm rot="-5400000">
                  <a:off x="5484" y="0"/>
                  <a:ext cx="174" cy="176"/>
                  <a:chOff x="1657" y="323"/>
                  <a:chExt cx="1691" cy="2560"/>
                </a:xfrm>
              </p:grpSpPr>
              <p:grpSp>
                <p:nvGrpSpPr>
                  <p:cNvPr id="29705" name="Group 9">
                    <a:extLst>
                      <a:ext uri="{FF2B5EF4-FFF2-40B4-BE49-F238E27FC236}">
                        <a16:creationId xmlns:a16="http://schemas.microsoft.com/office/drawing/2014/main" id="{B95DD960-DB96-435E-BC05-32C829C9E45D}"/>
                      </a:ext>
                    </a:extLst>
                  </p:cNvPr>
                  <p:cNvGrpSpPr>
                    <a:grpSpLocks/>
                  </p:cNvGrpSpPr>
                  <p:nvPr/>
                </p:nvGrpSpPr>
                <p:grpSpPr bwMode="auto">
                  <a:xfrm>
                    <a:off x="1657" y="323"/>
                    <a:ext cx="1691" cy="2560"/>
                    <a:chOff x="1657" y="323"/>
                    <a:chExt cx="1691" cy="2560"/>
                  </a:xfrm>
                </p:grpSpPr>
                <p:sp>
                  <p:nvSpPr>
                    <p:cNvPr id="29706" name="Freeform 10">
                      <a:extLst>
                        <a:ext uri="{FF2B5EF4-FFF2-40B4-BE49-F238E27FC236}">
                          <a16:creationId xmlns:a16="http://schemas.microsoft.com/office/drawing/2014/main" id="{D7EB1DB8-BFC0-4905-940B-A016A74B7E0D}"/>
                        </a:ext>
                      </a:extLst>
                    </p:cNvPr>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07" name="Freeform 11">
                      <a:extLst>
                        <a:ext uri="{FF2B5EF4-FFF2-40B4-BE49-F238E27FC236}">
                          <a16:creationId xmlns:a16="http://schemas.microsoft.com/office/drawing/2014/main" id="{18B97BB5-A479-4ED3-A7A9-885894F8B14E}"/>
                        </a:ext>
                      </a:extLst>
                    </p:cNvPr>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29708" name="Oval 12">
                    <a:extLst>
                      <a:ext uri="{FF2B5EF4-FFF2-40B4-BE49-F238E27FC236}">
                        <a16:creationId xmlns:a16="http://schemas.microsoft.com/office/drawing/2014/main" id="{D8FEA84D-1074-44D2-B2C4-2ACEE8306407}"/>
                      </a:ext>
                    </a:extLst>
                  </p:cNvPr>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09" name="Freeform 13">
                    <a:extLst>
                      <a:ext uri="{FF2B5EF4-FFF2-40B4-BE49-F238E27FC236}">
                        <a16:creationId xmlns:a16="http://schemas.microsoft.com/office/drawing/2014/main" id="{FC956CA0-D9B0-471C-9BDD-349FDD272EE7}"/>
                      </a:ext>
                    </a:extLst>
                  </p:cNvPr>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10" name="Freeform 14">
                    <a:extLst>
                      <a:ext uri="{FF2B5EF4-FFF2-40B4-BE49-F238E27FC236}">
                        <a16:creationId xmlns:a16="http://schemas.microsoft.com/office/drawing/2014/main" id="{24A2C2AB-9080-4341-A6FA-499A31FCC811}"/>
                      </a:ext>
                    </a:extLst>
                  </p:cNvPr>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11" name="Freeform 15">
                    <a:extLst>
                      <a:ext uri="{FF2B5EF4-FFF2-40B4-BE49-F238E27FC236}">
                        <a16:creationId xmlns:a16="http://schemas.microsoft.com/office/drawing/2014/main" id="{DEAEEB17-B380-42D5-838D-EE755F27B3C5}"/>
                      </a:ext>
                    </a:extLst>
                  </p:cNvPr>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12" name="Freeform 16">
                    <a:extLst>
                      <a:ext uri="{FF2B5EF4-FFF2-40B4-BE49-F238E27FC236}">
                        <a16:creationId xmlns:a16="http://schemas.microsoft.com/office/drawing/2014/main" id="{1487A976-8A43-46D6-A75A-08506251DBAC}"/>
                      </a:ext>
                    </a:extLst>
                  </p:cNvPr>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13" name="Freeform 17">
                    <a:extLst>
                      <a:ext uri="{FF2B5EF4-FFF2-40B4-BE49-F238E27FC236}">
                        <a16:creationId xmlns:a16="http://schemas.microsoft.com/office/drawing/2014/main" id="{20DBEFA9-527E-465A-B17D-65BF1FED149C}"/>
                      </a:ext>
                    </a:extLst>
                  </p:cNvPr>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pic>
              <p:nvPicPr>
                <p:cNvPr id="29714" name="Picture 18">
                  <a:extLst>
                    <a:ext uri="{FF2B5EF4-FFF2-40B4-BE49-F238E27FC236}">
                      <a16:creationId xmlns:a16="http://schemas.microsoft.com/office/drawing/2014/main" id="{462C7B52-5ED2-472E-82EB-63CCC9FE1E2F}"/>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15" name="Picture 19">
                  <a:extLst>
                    <a:ext uri="{FF2B5EF4-FFF2-40B4-BE49-F238E27FC236}">
                      <a16:creationId xmlns:a16="http://schemas.microsoft.com/office/drawing/2014/main" id="{68C87EA2-0512-474C-B092-4257381872FB}"/>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16" name="Picture 20">
                  <a:extLst>
                    <a:ext uri="{FF2B5EF4-FFF2-40B4-BE49-F238E27FC236}">
                      <a16:creationId xmlns:a16="http://schemas.microsoft.com/office/drawing/2014/main" id="{4C7992CF-B687-42E9-A66E-D6C46BF0D79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17" name="Picture 21">
                  <a:extLst>
                    <a:ext uri="{FF2B5EF4-FFF2-40B4-BE49-F238E27FC236}">
                      <a16:creationId xmlns:a16="http://schemas.microsoft.com/office/drawing/2014/main" id="{6E2136F2-438C-46FB-BD41-6F270A58068D}"/>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18" name="Picture 22">
                  <a:extLst>
                    <a:ext uri="{FF2B5EF4-FFF2-40B4-BE49-F238E27FC236}">
                      <a16:creationId xmlns:a16="http://schemas.microsoft.com/office/drawing/2014/main" id="{251692BC-865A-4D9D-AF82-FE8D3B263915}"/>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19" name="Picture 23">
                  <a:extLst>
                    <a:ext uri="{FF2B5EF4-FFF2-40B4-BE49-F238E27FC236}">
                      <a16:creationId xmlns:a16="http://schemas.microsoft.com/office/drawing/2014/main" id="{152A03AF-9104-4244-AE4F-3E964A19C35D}"/>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0" name="Picture 24">
                  <a:extLst>
                    <a:ext uri="{FF2B5EF4-FFF2-40B4-BE49-F238E27FC236}">
                      <a16:creationId xmlns:a16="http://schemas.microsoft.com/office/drawing/2014/main" id="{B5905ACA-5D52-45E4-A659-C00A3E6BC8A5}"/>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1" name="Picture 25">
                  <a:extLst>
                    <a:ext uri="{FF2B5EF4-FFF2-40B4-BE49-F238E27FC236}">
                      <a16:creationId xmlns:a16="http://schemas.microsoft.com/office/drawing/2014/main" id="{33C3E79A-7F63-4EEE-B1D0-65CA41E4694D}"/>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9722" name="Group 26">
                <a:extLst>
                  <a:ext uri="{FF2B5EF4-FFF2-40B4-BE49-F238E27FC236}">
                    <a16:creationId xmlns:a16="http://schemas.microsoft.com/office/drawing/2014/main" id="{3CFC6B3E-630C-466C-8EBF-141FD52CC65F}"/>
                  </a:ext>
                </a:extLst>
              </p:cNvPr>
              <p:cNvGrpSpPr>
                <a:grpSpLocks/>
              </p:cNvGrpSpPr>
              <p:nvPr userDrawn="1"/>
            </p:nvGrpSpPr>
            <p:grpSpPr bwMode="auto">
              <a:xfrm>
                <a:off x="4944" y="1008"/>
                <a:ext cx="522" cy="2967"/>
                <a:chOff x="4944" y="1008"/>
                <a:chExt cx="522" cy="2967"/>
              </a:xfrm>
            </p:grpSpPr>
            <p:pic>
              <p:nvPicPr>
                <p:cNvPr id="29723" name="Picture 27">
                  <a:extLst>
                    <a:ext uri="{FF2B5EF4-FFF2-40B4-BE49-F238E27FC236}">
                      <a16:creationId xmlns:a16="http://schemas.microsoft.com/office/drawing/2014/main" id="{A56C33C7-6DE1-4F19-8F10-909085E3B484}"/>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4" name="Picture 28">
                  <a:extLst>
                    <a:ext uri="{FF2B5EF4-FFF2-40B4-BE49-F238E27FC236}">
                      <a16:creationId xmlns:a16="http://schemas.microsoft.com/office/drawing/2014/main" id="{43D80EAE-A674-4D14-B7DB-BB1B0C2224D7}"/>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5" name="Picture 29">
                  <a:extLst>
                    <a:ext uri="{FF2B5EF4-FFF2-40B4-BE49-F238E27FC236}">
                      <a16:creationId xmlns:a16="http://schemas.microsoft.com/office/drawing/2014/main" id="{27B83616-A6A4-4946-B09F-733249DE438E}"/>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6" name="Picture 30">
                  <a:extLst>
                    <a:ext uri="{FF2B5EF4-FFF2-40B4-BE49-F238E27FC236}">
                      <a16:creationId xmlns:a16="http://schemas.microsoft.com/office/drawing/2014/main" id="{7C66B426-EF59-4ED0-BC0F-967978CA96BB}"/>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7" name="Picture 31">
                  <a:extLst>
                    <a:ext uri="{FF2B5EF4-FFF2-40B4-BE49-F238E27FC236}">
                      <a16:creationId xmlns:a16="http://schemas.microsoft.com/office/drawing/2014/main" id="{CD17A354-BD32-4AEE-9DF0-460CC1A73EF5}"/>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8" name="Picture 32">
                  <a:extLst>
                    <a:ext uri="{FF2B5EF4-FFF2-40B4-BE49-F238E27FC236}">
                      <a16:creationId xmlns:a16="http://schemas.microsoft.com/office/drawing/2014/main" id="{D900B49F-AF01-44F8-A894-F05E9A24FFA2}"/>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29" name="Picture 33">
                  <a:extLst>
                    <a:ext uri="{FF2B5EF4-FFF2-40B4-BE49-F238E27FC236}">
                      <a16:creationId xmlns:a16="http://schemas.microsoft.com/office/drawing/2014/main" id="{494B5C57-B2D1-47C8-87C5-0CA1E5278D3B}"/>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0" name="Picture 34">
                  <a:extLst>
                    <a:ext uri="{FF2B5EF4-FFF2-40B4-BE49-F238E27FC236}">
                      <a16:creationId xmlns:a16="http://schemas.microsoft.com/office/drawing/2014/main" id="{A480A600-634C-4A92-BCA1-C0597BBD3277}"/>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1" name="Picture 35">
                  <a:extLst>
                    <a:ext uri="{FF2B5EF4-FFF2-40B4-BE49-F238E27FC236}">
                      <a16:creationId xmlns:a16="http://schemas.microsoft.com/office/drawing/2014/main" id="{874DA0C3-FB6E-4367-80D5-B01917B53EED}"/>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2" name="Picture 36">
                  <a:extLst>
                    <a:ext uri="{FF2B5EF4-FFF2-40B4-BE49-F238E27FC236}">
                      <a16:creationId xmlns:a16="http://schemas.microsoft.com/office/drawing/2014/main" id="{704EFA26-D48F-436D-81D0-0E6A56438AC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3" name="Picture 37">
                  <a:extLst>
                    <a:ext uri="{FF2B5EF4-FFF2-40B4-BE49-F238E27FC236}">
                      <a16:creationId xmlns:a16="http://schemas.microsoft.com/office/drawing/2014/main" id="{3CC485FB-DB15-4D21-893D-483EFC4435A1}"/>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4" name="Picture 38">
                  <a:extLst>
                    <a:ext uri="{FF2B5EF4-FFF2-40B4-BE49-F238E27FC236}">
                      <a16:creationId xmlns:a16="http://schemas.microsoft.com/office/drawing/2014/main" id="{AD9D6FED-2E2C-413E-920F-D5CED6FB72C3}"/>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5" name="Picture 39">
                  <a:extLst>
                    <a:ext uri="{FF2B5EF4-FFF2-40B4-BE49-F238E27FC236}">
                      <a16:creationId xmlns:a16="http://schemas.microsoft.com/office/drawing/2014/main" id="{C95B9C86-A2B5-47F8-8100-6ED3FC8FA6D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6" name="Picture 40">
                  <a:extLst>
                    <a:ext uri="{FF2B5EF4-FFF2-40B4-BE49-F238E27FC236}">
                      <a16:creationId xmlns:a16="http://schemas.microsoft.com/office/drawing/2014/main" id="{910E6FD7-F177-45EB-90A2-8451C2D82BD4}"/>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7" name="Picture 41">
                  <a:extLst>
                    <a:ext uri="{FF2B5EF4-FFF2-40B4-BE49-F238E27FC236}">
                      <a16:creationId xmlns:a16="http://schemas.microsoft.com/office/drawing/2014/main" id="{218A6381-11CD-40C9-8C5E-BE054DEE2EF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8" name="Picture 42">
                  <a:extLst>
                    <a:ext uri="{FF2B5EF4-FFF2-40B4-BE49-F238E27FC236}">
                      <a16:creationId xmlns:a16="http://schemas.microsoft.com/office/drawing/2014/main" id="{289B28A9-063A-49F0-A167-BEB0C9925D22}"/>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39" name="Picture 43">
                  <a:extLst>
                    <a:ext uri="{FF2B5EF4-FFF2-40B4-BE49-F238E27FC236}">
                      <a16:creationId xmlns:a16="http://schemas.microsoft.com/office/drawing/2014/main" id="{6554728F-31BA-4F0D-B21C-B72E4ADC7935}"/>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40" name="Picture 44">
                  <a:extLst>
                    <a:ext uri="{FF2B5EF4-FFF2-40B4-BE49-F238E27FC236}">
                      <a16:creationId xmlns:a16="http://schemas.microsoft.com/office/drawing/2014/main" id="{A61B3E4F-65CF-4708-AD8F-E9BF65086F14}"/>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41" name="Picture 45">
                  <a:extLst>
                    <a:ext uri="{FF2B5EF4-FFF2-40B4-BE49-F238E27FC236}">
                      <a16:creationId xmlns:a16="http://schemas.microsoft.com/office/drawing/2014/main" id="{B256403A-7A28-40D6-9F65-E32D57C20A0B}"/>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9742" name="Freeform 46">
              <a:extLst>
                <a:ext uri="{FF2B5EF4-FFF2-40B4-BE49-F238E27FC236}">
                  <a16:creationId xmlns:a16="http://schemas.microsoft.com/office/drawing/2014/main" id="{03EFE944-08B6-4A7B-98A0-79D4A065F48A}"/>
                </a:ext>
              </a:extLst>
            </p:cNvPr>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3" name="Freeform 47">
              <a:extLst>
                <a:ext uri="{FF2B5EF4-FFF2-40B4-BE49-F238E27FC236}">
                  <a16:creationId xmlns:a16="http://schemas.microsoft.com/office/drawing/2014/main" id="{F0AE79B9-140D-41C4-BB7E-70B1B20070FA}"/>
                </a:ext>
              </a:extLst>
            </p:cNvPr>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4" name="Freeform 48">
              <a:extLst>
                <a:ext uri="{FF2B5EF4-FFF2-40B4-BE49-F238E27FC236}">
                  <a16:creationId xmlns:a16="http://schemas.microsoft.com/office/drawing/2014/main" id="{549196ED-8403-4538-841E-F5C161588FAF}"/>
                </a:ext>
              </a:extLst>
            </p:cNvPr>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5" name="Freeform 49" descr="kimonopat1">
              <a:extLst>
                <a:ext uri="{FF2B5EF4-FFF2-40B4-BE49-F238E27FC236}">
                  <a16:creationId xmlns:a16="http://schemas.microsoft.com/office/drawing/2014/main" id="{F2CFF04E-B1EE-4A41-8FD7-FD649C37C596}"/>
                </a:ext>
              </a:extLst>
            </p:cNvPr>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6" name="Freeform 50" descr="kimonopat1">
              <a:extLst>
                <a:ext uri="{FF2B5EF4-FFF2-40B4-BE49-F238E27FC236}">
                  <a16:creationId xmlns:a16="http://schemas.microsoft.com/office/drawing/2014/main" id="{757C33C9-83E4-42C6-A061-3A286D950DCD}"/>
                </a:ext>
              </a:extLst>
            </p:cNvPr>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7" name="Freeform 51">
              <a:extLst>
                <a:ext uri="{FF2B5EF4-FFF2-40B4-BE49-F238E27FC236}">
                  <a16:creationId xmlns:a16="http://schemas.microsoft.com/office/drawing/2014/main" id="{8ED1CAEE-E444-40A9-A382-2D5D9C7464F4}"/>
                </a:ext>
              </a:extLst>
            </p:cNvPr>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8" name="Freeform 52">
              <a:extLst>
                <a:ext uri="{FF2B5EF4-FFF2-40B4-BE49-F238E27FC236}">
                  <a16:creationId xmlns:a16="http://schemas.microsoft.com/office/drawing/2014/main" id="{A7BC8DD2-A5BF-4DD0-8DC3-408C503FB4DE}"/>
                </a:ext>
              </a:extLst>
            </p:cNvPr>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49" name="Freeform 53">
              <a:extLst>
                <a:ext uri="{FF2B5EF4-FFF2-40B4-BE49-F238E27FC236}">
                  <a16:creationId xmlns:a16="http://schemas.microsoft.com/office/drawing/2014/main" id="{54B69A57-C673-40AB-8AC6-062B9F6F5AEB}"/>
                </a:ext>
              </a:extLst>
            </p:cNvPr>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50" name="Rectangle 54">
              <a:extLst>
                <a:ext uri="{FF2B5EF4-FFF2-40B4-BE49-F238E27FC236}">
                  <a16:creationId xmlns:a16="http://schemas.microsoft.com/office/drawing/2014/main" id="{9FF6C15F-C7EB-4AD7-9472-0E6BA171F37D}"/>
                </a:ext>
              </a:extLst>
            </p:cNvPr>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9751" name="Freeform 55">
              <a:extLst>
                <a:ext uri="{FF2B5EF4-FFF2-40B4-BE49-F238E27FC236}">
                  <a16:creationId xmlns:a16="http://schemas.microsoft.com/office/drawing/2014/main" id="{AED6044A-3B53-4256-BDD1-64696CCE3687}"/>
                </a:ext>
              </a:extLst>
            </p:cNvPr>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9752" name="AutoShape 56">
              <a:extLst>
                <a:ext uri="{FF2B5EF4-FFF2-40B4-BE49-F238E27FC236}">
                  <a16:creationId xmlns:a16="http://schemas.microsoft.com/office/drawing/2014/main" id="{554E8E4C-ADC9-4E8E-BB16-08B3EFFACD67}"/>
                </a:ext>
              </a:extLst>
            </p:cNvPr>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kumimoji="1" lang="ru-RU" altLang="ru-RU"/>
            </a:p>
          </p:txBody>
        </p:sp>
      </p:grpSp>
      <p:sp>
        <p:nvSpPr>
          <p:cNvPr id="29753" name="Rectangle 57">
            <a:extLst>
              <a:ext uri="{FF2B5EF4-FFF2-40B4-BE49-F238E27FC236}">
                <a16:creationId xmlns:a16="http://schemas.microsoft.com/office/drawing/2014/main" id="{689C63A9-D626-4D38-8F36-69819F719070}"/>
              </a:ext>
            </a:extLst>
          </p:cNvPr>
          <p:cNvSpPr>
            <a:spLocks noGrp="1" noChangeArrowheads="1"/>
          </p:cNvSpPr>
          <p:nvPr>
            <p:ph type="ctrTitle" sz="quarter"/>
          </p:nvPr>
        </p:nvSpPr>
        <p:spPr>
          <a:xfrm>
            <a:off x="685800" y="1370013"/>
            <a:ext cx="6965950" cy="2057400"/>
          </a:xfrm>
        </p:spPr>
        <p:txBody>
          <a:bodyPr/>
          <a:lstStyle>
            <a:lvl1pPr>
              <a:defRPr/>
            </a:lvl1pPr>
          </a:lstStyle>
          <a:p>
            <a:pPr lvl="0"/>
            <a:r>
              <a:rPr lang="ru-RU" altLang="ru-RU" noProof="0"/>
              <a:t>Образец заголовка</a:t>
            </a:r>
          </a:p>
        </p:txBody>
      </p:sp>
      <p:sp>
        <p:nvSpPr>
          <p:cNvPr id="29754" name="Rectangle 58">
            <a:extLst>
              <a:ext uri="{FF2B5EF4-FFF2-40B4-BE49-F238E27FC236}">
                <a16:creationId xmlns:a16="http://schemas.microsoft.com/office/drawing/2014/main" id="{675DA5CE-AA03-4BE3-A82F-EA22A2527390}"/>
              </a:ext>
            </a:extLst>
          </p:cNvPr>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ru-RU" altLang="ru-RU" noProof="0"/>
              <a:t>Образец подзаголовка</a:t>
            </a:r>
          </a:p>
        </p:txBody>
      </p:sp>
      <p:sp>
        <p:nvSpPr>
          <p:cNvPr id="29755" name="Rectangle 59">
            <a:extLst>
              <a:ext uri="{FF2B5EF4-FFF2-40B4-BE49-F238E27FC236}">
                <a16:creationId xmlns:a16="http://schemas.microsoft.com/office/drawing/2014/main" id="{C6BE7C0B-3725-4199-95EB-EED443DA3AA8}"/>
              </a:ext>
            </a:extLst>
          </p:cNvPr>
          <p:cNvSpPr>
            <a:spLocks noGrp="1" noChangeArrowheads="1"/>
          </p:cNvSpPr>
          <p:nvPr>
            <p:ph type="dt" sz="quarter" idx="2"/>
          </p:nvPr>
        </p:nvSpPr>
        <p:spPr/>
        <p:txBody>
          <a:bodyPr/>
          <a:lstStyle>
            <a:lvl1pPr>
              <a:defRPr/>
            </a:lvl1pPr>
          </a:lstStyle>
          <a:p>
            <a:endParaRPr lang="ru-RU" altLang="ru-RU"/>
          </a:p>
        </p:txBody>
      </p:sp>
      <p:sp>
        <p:nvSpPr>
          <p:cNvPr id="29756" name="Rectangle 60">
            <a:extLst>
              <a:ext uri="{FF2B5EF4-FFF2-40B4-BE49-F238E27FC236}">
                <a16:creationId xmlns:a16="http://schemas.microsoft.com/office/drawing/2014/main" id="{290EB7D8-4CFD-42AE-8E9F-A805D06C263B}"/>
              </a:ext>
            </a:extLst>
          </p:cNvPr>
          <p:cNvSpPr>
            <a:spLocks noGrp="1" noChangeArrowheads="1"/>
          </p:cNvSpPr>
          <p:nvPr>
            <p:ph type="ftr" sz="quarter" idx="3"/>
          </p:nvPr>
        </p:nvSpPr>
        <p:spPr/>
        <p:txBody>
          <a:bodyPr/>
          <a:lstStyle>
            <a:lvl1pPr>
              <a:defRPr/>
            </a:lvl1pPr>
          </a:lstStyle>
          <a:p>
            <a:endParaRPr lang="ru-RU" altLang="ru-RU"/>
          </a:p>
        </p:txBody>
      </p:sp>
      <p:sp>
        <p:nvSpPr>
          <p:cNvPr id="29757" name="Rectangle 61">
            <a:extLst>
              <a:ext uri="{FF2B5EF4-FFF2-40B4-BE49-F238E27FC236}">
                <a16:creationId xmlns:a16="http://schemas.microsoft.com/office/drawing/2014/main" id="{3E8C99FB-F5F7-44B8-9876-0D8914D66EF2}"/>
              </a:ext>
            </a:extLst>
          </p:cNvPr>
          <p:cNvSpPr>
            <a:spLocks noGrp="1" noChangeArrowheads="1"/>
          </p:cNvSpPr>
          <p:nvPr>
            <p:ph type="sldNum" sz="quarter" idx="4"/>
          </p:nvPr>
        </p:nvSpPr>
        <p:spPr/>
        <p:txBody>
          <a:bodyPr/>
          <a:lstStyle>
            <a:lvl1pPr>
              <a:defRPr/>
            </a:lvl1pPr>
          </a:lstStyle>
          <a:p>
            <a:fld id="{5FB54AB2-566B-4BFF-A071-6DB2A81B8AF9}" type="slidenum">
              <a:rPr lang="ru-RU" altLang="ru-RU"/>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D2340A-AFE8-4352-B38A-0FB9378AC1A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EB77009-4C67-4C83-92E5-70C71EE4604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64395B9-B8DA-4548-94C0-F81ADDC99559}"/>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79BE1505-E7F8-4779-8CF3-749CCEF7B82B}"/>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09150850-9C7F-4867-9078-DA0D52E3A418}"/>
              </a:ext>
            </a:extLst>
          </p:cNvPr>
          <p:cNvSpPr>
            <a:spLocks noGrp="1"/>
          </p:cNvSpPr>
          <p:nvPr>
            <p:ph type="sldNum" sz="quarter" idx="12"/>
          </p:nvPr>
        </p:nvSpPr>
        <p:spPr/>
        <p:txBody>
          <a:bodyPr/>
          <a:lstStyle>
            <a:lvl1pPr>
              <a:defRPr/>
            </a:lvl1pPr>
          </a:lstStyle>
          <a:p>
            <a:fld id="{89842422-8135-43A2-82DA-BD1711CEBB1A}" type="slidenum">
              <a:rPr lang="ru-RU" altLang="ru-RU"/>
              <a:pPr/>
              <a:t>‹#›</a:t>
            </a:fld>
            <a:endParaRPr lang="ru-RU" altLang="ru-RU"/>
          </a:p>
        </p:txBody>
      </p:sp>
    </p:spTree>
    <p:extLst>
      <p:ext uri="{BB962C8B-B14F-4D97-AF65-F5344CB8AC3E}">
        <p14:creationId xmlns:p14="http://schemas.microsoft.com/office/powerpoint/2010/main" val="284345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0274804-4D0E-450B-AF52-334241837B20}"/>
              </a:ext>
            </a:extLst>
          </p:cNvPr>
          <p:cNvSpPr>
            <a:spLocks noGrp="1"/>
          </p:cNvSpPr>
          <p:nvPr>
            <p:ph type="title" orient="vert"/>
          </p:nvPr>
        </p:nvSpPr>
        <p:spPr>
          <a:xfrm>
            <a:off x="5827713" y="227013"/>
            <a:ext cx="1868487" cy="5868987"/>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5D514DD-1C58-4263-B83D-AD92696960FB}"/>
              </a:ext>
            </a:extLst>
          </p:cNvPr>
          <p:cNvSpPr>
            <a:spLocks noGrp="1"/>
          </p:cNvSpPr>
          <p:nvPr>
            <p:ph type="body" orient="vert" idx="1"/>
          </p:nvPr>
        </p:nvSpPr>
        <p:spPr>
          <a:xfrm>
            <a:off x="219075" y="227013"/>
            <a:ext cx="5456238" cy="586898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E89E23D-1577-4AE8-A16B-33F5B5616916}"/>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D0531C98-E285-4A03-AE4F-D328FFB4AF80}"/>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C8AC9447-F737-44A1-9415-105E57361FFC}"/>
              </a:ext>
            </a:extLst>
          </p:cNvPr>
          <p:cNvSpPr>
            <a:spLocks noGrp="1"/>
          </p:cNvSpPr>
          <p:nvPr>
            <p:ph type="sldNum" sz="quarter" idx="12"/>
          </p:nvPr>
        </p:nvSpPr>
        <p:spPr/>
        <p:txBody>
          <a:bodyPr/>
          <a:lstStyle>
            <a:lvl1pPr>
              <a:defRPr/>
            </a:lvl1pPr>
          </a:lstStyle>
          <a:p>
            <a:fld id="{CAE21B58-20BC-457F-AD48-C923EB030AE1}" type="slidenum">
              <a:rPr lang="ru-RU" altLang="ru-RU"/>
              <a:pPr/>
              <a:t>‹#›</a:t>
            </a:fld>
            <a:endParaRPr lang="ru-RU" altLang="ru-RU"/>
          </a:p>
        </p:txBody>
      </p:sp>
    </p:spTree>
    <p:extLst>
      <p:ext uri="{BB962C8B-B14F-4D97-AF65-F5344CB8AC3E}">
        <p14:creationId xmlns:p14="http://schemas.microsoft.com/office/powerpoint/2010/main" val="1061516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481DAC91-306F-4951-AB49-E75E7476A62F}"/>
              </a:ext>
            </a:extLst>
          </p:cNvPr>
          <p:cNvSpPr>
            <a:spLocks noGrp="1"/>
          </p:cNvSpPr>
          <p:nvPr>
            <p:ph/>
          </p:nvPr>
        </p:nvSpPr>
        <p:spPr>
          <a:xfrm>
            <a:off x="219075" y="227013"/>
            <a:ext cx="7477125" cy="58689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Дата 2">
            <a:extLst>
              <a:ext uri="{FF2B5EF4-FFF2-40B4-BE49-F238E27FC236}">
                <a16:creationId xmlns:a16="http://schemas.microsoft.com/office/drawing/2014/main" id="{37808043-F690-493F-A593-964D695925F6}"/>
              </a:ext>
            </a:extLst>
          </p:cNvPr>
          <p:cNvSpPr>
            <a:spLocks noGrp="1"/>
          </p:cNvSpPr>
          <p:nvPr>
            <p:ph type="dt" sz="half" idx="10"/>
          </p:nvPr>
        </p:nvSpPr>
        <p:spPr>
          <a:xfrm>
            <a:off x="301625" y="6242050"/>
            <a:ext cx="1782763" cy="474663"/>
          </a:xfrm>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B0A4D10D-F53D-4669-905E-9FFDBEB39BAF}"/>
              </a:ext>
            </a:extLst>
          </p:cNvPr>
          <p:cNvSpPr>
            <a:spLocks noGrp="1"/>
          </p:cNvSpPr>
          <p:nvPr>
            <p:ph type="ftr" sz="quarter" idx="11"/>
          </p:nvPr>
        </p:nvSpPr>
        <p:spPr>
          <a:xfrm>
            <a:off x="2257425" y="6248400"/>
            <a:ext cx="3455988" cy="474663"/>
          </a:xfrm>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FAC8805B-3381-4503-BF49-BFEE2FF8DEC4}"/>
              </a:ext>
            </a:extLst>
          </p:cNvPr>
          <p:cNvSpPr>
            <a:spLocks noGrp="1"/>
          </p:cNvSpPr>
          <p:nvPr>
            <p:ph type="sldNum" sz="quarter" idx="12"/>
          </p:nvPr>
        </p:nvSpPr>
        <p:spPr>
          <a:xfrm>
            <a:off x="5867400" y="6248400"/>
            <a:ext cx="1755775" cy="474663"/>
          </a:xfrm>
        </p:spPr>
        <p:txBody>
          <a:bodyPr/>
          <a:lstStyle>
            <a:lvl1pPr>
              <a:defRPr/>
            </a:lvl1pPr>
          </a:lstStyle>
          <a:p>
            <a:fld id="{3AAD8316-13A5-4090-9DF1-02EC8D5C8290}" type="slidenum">
              <a:rPr lang="ru-RU" altLang="ru-RU"/>
              <a:pPr/>
              <a:t>‹#›</a:t>
            </a:fld>
            <a:endParaRPr lang="ru-RU" altLang="ru-RU"/>
          </a:p>
        </p:txBody>
      </p:sp>
    </p:spTree>
    <p:extLst>
      <p:ext uri="{BB962C8B-B14F-4D97-AF65-F5344CB8AC3E}">
        <p14:creationId xmlns:p14="http://schemas.microsoft.com/office/powerpoint/2010/main" val="1508424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B8AE3F-B7ED-4EF1-943F-C56AC4E92A48}"/>
              </a:ext>
            </a:extLst>
          </p:cNvPr>
          <p:cNvSpPr>
            <a:spLocks noGrp="1"/>
          </p:cNvSpPr>
          <p:nvPr>
            <p:ph type="title"/>
          </p:nvPr>
        </p:nvSpPr>
        <p:spPr>
          <a:xfrm>
            <a:off x="219075" y="227013"/>
            <a:ext cx="7477125" cy="1143000"/>
          </a:xfrm>
        </p:spPr>
        <p:txBody>
          <a:bodyPr/>
          <a:lstStyle/>
          <a:p>
            <a:r>
              <a:rPr lang="ru-RU"/>
              <a:t>Образец заголовка</a:t>
            </a:r>
          </a:p>
        </p:txBody>
      </p:sp>
      <p:sp>
        <p:nvSpPr>
          <p:cNvPr id="3" name="Таблица 2">
            <a:extLst>
              <a:ext uri="{FF2B5EF4-FFF2-40B4-BE49-F238E27FC236}">
                <a16:creationId xmlns:a16="http://schemas.microsoft.com/office/drawing/2014/main" id="{B03FBAD5-8079-458E-9E20-CE1D2B18FF1E}"/>
              </a:ext>
            </a:extLst>
          </p:cNvPr>
          <p:cNvSpPr>
            <a:spLocks noGrp="1"/>
          </p:cNvSpPr>
          <p:nvPr>
            <p:ph type="tbl" idx="1"/>
          </p:nvPr>
        </p:nvSpPr>
        <p:spPr>
          <a:xfrm>
            <a:off x="263525" y="1598613"/>
            <a:ext cx="7386638" cy="4497387"/>
          </a:xfrm>
        </p:spPr>
        <p:txBody>
          <a:bodyPr/>
          <a:lstStyle/>
          <a:p>
            <a:endParaRPr lang="ru-RU"/>
          </a:p>
        </p:txBody>
      </p:sp>
      <p:sp>
        <p:nvSpPr>
          <p:cNvPr id="4" name="Дата 3">
            <a:extLst>
              <a:ext uri="{FF2B5EF4-FFF2-40B4-BE49-F238E27FC236}">
                <a16:creationId xmlns:a16="http://schemas.microsoft.com/office/drawing/2014/main" id="{03DA1C93-95E4-4357-BE5B-6C03EFC61DF2}"/>
              </a:ext>
            </a:extLst>
          </p:cNvPr>
          <p:cNvSpPr>
            <a:spLocks noGrp="1"/>
          </p:cNvSpPr>
          <p:nvPr>
            <p:ph type="dt" sz="half" idx="10"/>
          </p:nvPr>
        </p:nvSpPr>
        <p:spPr>
          <a:xfrm>
            <a:off x="301625" y="6242050"/>
            <a:ext cx="1782763" cy="474663"/>
          </a:xfrm>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018A901B-A1FE-4E97-8E5F-14D5D4777D09}"/>
              </a:ext>
            </a:extLst>
          </p:cNvPr>
          <p:cNvSpPr>
            <a:spLocks noGrp="1"/>
          </p:cNvSpPr>
          <p:nvPr>
            <p:ph type="ftr" sz="quarter" idx="11"/>
          </p:nvPr>
        </p:nvSpPr>
        <p:spPr>
          <a:xfrm>
            <a:off x="2257425" y="6248400"/>
            <a:ext cx="3455988" cy="474663"/>
          </a:xfrm>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F5AE9D09-4389-42BC-9D0F-89E0CF2F210B}"/>
              </a:ext>
            </a:extLst>
          </p:cNvPr>
          <p:cNvSpPr>
            <a:spLocks noGrp="1"/>
          </p:cNvSpPr>
          <p:nvPr>
            <p:ph type="sldNum" sz="quarter" idx="12"/>
          </p:nvPr>
        </p:nvSpPr>
        <p:spPr>
          <a:xfrm>
            <a:off x="5867400" y="6248400"/>
            <a:ext cx="1755775" cy="474663"/>
          </a:xfrm>
        </p:spPr>
        <p:txBody>
          <a:bodyPr/>
          <a:lstStyle>
            <a:lvl1pPr>
              <a:defRPr/>
            </a:lvl1pPr>
          </a:lstStyle>
          <a:p>
            <a:fld id="{3D528DBE-B794-45B1-98B4-9A1A857C21EF}" type="slidenum">
              <a:rPr lang="ru-RU" altLang="ru-RU"/>
              <a:pPr/>
              <a:t>‹#›</a:t>
            </a:fld>
            <a:endParaRPr lang="ru-RU" altLang="ru-RU"/>
          </a:p>
        </p:txBody>
      </p:sp>
    </p:spTree>
    <p:extLst>
      <p:ext uri="{BB962C8B-B14F-4D97-AF65-F5344CB8AC3E}">
        <p14:creationId xmlns:p14="http://schemas.microsoft.com/office/powerpoint/2010/main" val="219765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AC0E34-AFCE-41A1-95C7-F5CCB5A2C4F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8F981C9-F81D-414F-9EA0-8B5D20F4587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1234DDE-ED0F-4F20-831D-D82FD707DFFC}"/>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4BC294EF-2DFA-496C-AC20-4C7D798FC7F1}"/>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AB442226-BEEE-4A0C-8872-2576C745E7C2}"/>
              </a:ext>
            </a:extLst>
          </p:cNvPr>
          <p:cNvSpPr>
            <a:spLocks noGrp="1"/>
          </p:cNvSpPr>
          <p:nvPr>
            <p:ph type="sldNum" sz="quarter" idx="12"/>
          </p:nvPr>
        </p:nvSpPr>
        <p:spPr/>
        <p:txBody>
          <a:bodyPr/>
          <a:lstStyle>
            <a:lvl1pPr>
              <a:defRPr/>
            </a:lvl1pPr>
          </a:lstStyle>
          <a:p>
            <a:fld id="{05C21E36-4F6A-4D5D-8F70-CAEA69DDA181}" type="slidenum">
              <a:rPr lang="ru-RU" altLang="ru-RU"/>
              <a:pPr/>
              <a:t>‹#›</a:t>
            </a:fld>
            <a:endParaRPr lang="ru-RU" altLang="ru-RU"/>
          </a:p>
        </p:txBody>
      </p:sp>
    </p:spTree>
    <p:extLst>
      <p:ext uri="{BB962C8B-B14F-4D97-AF65-F5344CB8AC3E}">
        <p14:creationId xmlns:p14="http://schemas.microsoft.com/office/powerpoint/2010/main" val="324121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412150-51C8-47E7-879E-CC76E38B4325}"/>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1CF536B-4BBE-4C51-9E52-613F934D09F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DC0B629B-7FF0-4BAF-813B-125E9A4EACAF}"/>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AB525871-40A9-4316-B277-FA3BE67A64CA}"/>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2566F82-39BB-4BA5-9AD0-55D519E859F7}"/>
              </a:ext>
            </a:extLst>
          </p:cNvPr>
          <p:cNvSpPr>
            <a:spLocks noGrp="1"/>
          </p:cNvSpPr>
          <p:nvPr>
            <p:ph type="sldNum" sz="quarter" idx="12"/>
          </p:nvPr>
        </p:nvSpPr>
        <p:spPr/>
        <p:txBody>
          <a:bodyPr/>
          <a:lstStyle>
            <a:lvl1pPr>
              <a:defRPr/>
            </a:lvl1pPr>
          </a:lstStyle>
          <a:p>
            <a:fld id="{E370AB22-1A6F-45AD-8162-F27C908A47FD}" type="slidenum">
              <a:rPr lang="ru-RU" altLang="ru-RU"/>
              <a:pPr/>
              <a:t>‹#›</a:t>
            </a:fld>
            <a:endParaRPr lang="ru-RU" altLang="ru-RU"/>
          </a:p>
        </p:txBody>
      </p:sp>
    </p:spTree>
    <p:extLst>
      <p:ext uri="{BB962C8B-B14F-4D97-AF65-F5344CB8AC3E}">
        <p14:creationId xmlns:p14="http://schemas.microsoft.com/office/powerpoint/2010/main" val="2943314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6E56CC-ECFE-404E-8C5C-72DD8E18A96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D6B8367-B724-4681-B178-ECDA27DC774E}"/>
              </a:ext>
            </a:extLst>
          </p:cNvPr>
          <p:cNvSpPr>
            <a:spLocks noGrp="1"/>
          </p:cNvSpPr>
          <p:nvPr>
            <p:ph sz="half" idx="1"/>
          </p:nvPr>
        </p:nvSpPr>
        <p:spPr>
          <a:xfrm>
            <a:off x="263525" y="1598613"/>
            <a:ext cx="3616325" cy="44973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FBB076EA-8A2F-4818-A753-08AA3037ED3F}"/>
              </a:ext>
            </a:extLst>
          </p:cNvPr>
          <p:cNvSpPr>
            <a:spLocks noGrp="1"/>
          </p:cNvSpPr>
          <p:nvPr>
            <p:ph sz="half" idx="2"/>
          </p:nvPr>
        </p:nvSpPr>
        <p:spPr>
          <a:xfrm>
            <a:off x="4032250" y="1598613"/>
            <a:ext cx="3617913" cy="44973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82C7994-D88E-4D9B-83F2-DE2DC2A20D21}"/>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35379BA0-8FCA-4F54-B4AA-C0C624AF8E94}"/>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30E7A2A2-AD4F-4A24-9040-F3B451C88FB4}"/>
              </a:ext>
            </a:extLst>
          </p:cNvPr>
          <p:cNvSpPr>
            <a:spLocks noGrp="1"/>
          </p:cNvSpPr>
          <p:nvPr>
            <p:ph type="sldNum" sz="quarter" idx="12"/>
          </p:nvPr>
        </p:nvSpPr>
        <p:spPr/>
        <p:txBody>
          <a:bodyPr/>
          <a:lstStyle>
            <a:lvl1pPr>
              <a:defRPr/>
            </a:lvl1pPr>
          </a:lstStyle>
          <a:p>
            <a:fld id="{0A7BF7BC-DDA2-4AF0-BD38-C84A806D5669}" type="slidenum">
              <a:rPr lang="ru-RU" altLang="ru-RU"/>
              <a:pPr/>
              <a:t>‹#›</a:t>
            </a:fld>
            <a:endParaRPr lang="ru-RU" altLang="ru-RU"/>
          </a:p>
        </p:txBody>
      </p:sp>
    </p:spTree>
    <p:extLst>
      <p:ext uri="{BB962C8B-B14F-4D97-AF65-F5344CB8AC3E}">
        <p14:creationId xmlns:p14="http://schemas.microsoft.com/office/powerpoint/2010/main" val="45971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3BCBA2-0958-4F1F-84D1-6DADD0D90BE5}"/>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B843014-7EEC-4DC8-AB35-34EE416785B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3FBBF52-1D8D-4509-A695-2480701E02D4}"/>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075C1441-4A63-47A0-B5EE-1BAC5E5663F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CD3E08B-83C1-493E-81B9-E075FF4400F6}"/>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96E4647-5930-4347-B4FF-9835AC1CB5CD}"/>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27184C6D-8AAD-464E-AE92-23B484078AAC}"/>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FE58A165-AB91-4A10-AD19-EB20AF318301}"/>
              </a:ext>
            </a:extLst>
          </p:cNvPr>
          <p:cNvSpPr>
            <a:spLocks noGrp="1"/>
          </p:cNvSpPr>
          <p:nvPr>
            <p:ph type="sldNum" sz="quarter" idx="12"/>
          </p:nvPr>
        </p:nvSpPr>
        <p:spPr/>
        <p:txBody>
          <a:bodyPr/>
          <a:lstStyle>
            <a:lvl1pPr>
              <a:defRPr/>
            </a:lvl1pPr>
          </a:lstStyle>
          <a:p>
            <a:fld id="{6FC6AF42-5C9E-47B7-A726-42649A35055C}" type="slidenum">
              <a:rPr lang="ru-RU" altLang="ru-RU"/>
              <a:pPr/>
              <a:t>‹#›</a:t>
            </a:fld>
            <a:endParaRPr lang="ru-RU" altLang="ru-RU"/>
          </a:p>
        </p:txBody>
      </p:sp>
    </p:spTree>
    <p:extLst>
      <p:ext uri="{BB962C8B-B14F-4D97-AF65-F5344CB8AC3E}">
        <p14:creationId xmlns:p14="http://schemas.microsoft.com/office/powerpoint/2010/main" val="3796657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469B3B-6BAE-43C2-A031-4260383900F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06F8194-8FE6-4875-813F-C2F6692A7A69}"/>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BEAA4579-B3BE-4A2A-B402-D52D96499F54}"/>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5BE3FD7D-A8D4-413B-8E2F-4220A6522ECE}"/>
              </a:ext>
            </a:extLst>
          </p:cNvPr>
          <p:cNvSpPr>
            <a:spLocks noGrp="1"/>
          </p:cNvSpPr>
          <p:nvPr>
            <p:ph type="sldNum" sz="quarter" idx="12"/>
          </p:nvPr>
        </p:nvSpPr>
        <p:spPr/>
        <p:txBody>
          <a:bodyPr/>
          <a:lstStyle>
            <a:lvl1pPr>
              <a:defRPr/>
            </a:lvl1pPr>
          </a:lstStyle>
          <a:p>
            <a:fld id="{9D030767-42F7-47DF-BA8B-86F6C3F5F53A}" type="slidenum">
              <a:rPr lang="ru-RU" altLang="ru-RU"/>
              <a:pPr/>
              <a:t>‹#›</a:t>
            </a:fld>
            <a:endParaRPr lang="ru-RU" altLang="ru-RU"/>
          </a:p>
        </p:txBody>
      </p:sp>
    </p:spTree>
    <p:extLst>
      <p:ext uri="{BB962C8B-B14F-4D97-AF65-F5344CB8AC3E}">
        <p14:creationId xmlns:p14="http://schemas.microsoft.com/office/powerpoint/2010/main" val="33165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2CD718E-4A7B-485A-BCEF-786807BD3F7E}"/>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36ECC431-3DAF-4F43-AE06-F1F890B7142F}"/>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B7A1B31A-005F-470A-A2EE-C6931566C178}"/>
              </a:ext>
            </a:extLst>
          </p:cNvPr>
          <p:cNvSpPr>
            <a:spLocks noGrp="1"/>
          </p:cNvSpPr>
          <p:nvPr>
            <p:ph type="sldNum" sz="quarter" idx="12"/>
          </p:nvPr>
        </p:nvSpPr>
        <p:spPr/>
        <p:txBody>
          <a:bodyPr/>
          <a:lstStyle>
            <a:lvl1pPr>
              <a:defRPr/>
            </a:lvl1pPr>
          </a:lstStyle>
          <a:p>
            <a:fld id="{D4F45E71-3802-4BDC-B45B-62AF0767E9A2}" type="slidenum">
              <a:rPr lang="ru-RU" altLang="ru-RU"/>
              <a:pPr/>
              <a:t>‹#›</a:t>
            </a:fld>
            <a:endParaRPr lang="ru-RU" altLang="ru-RU"/>
          </a:p>
        </p:txBody>
      </p:sp>
    </p:spTree>
    <p:extLst>
      <p:ext uri="{BB962C8B-B14F-4D97-AF65-F5344CB8AC3E}">
        <p14:creationId xmlns:p14="http://schemas.microsoft.com/office/powerpoint/2010/main" val="90725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0BFFFB-FAE6-4E80-BBE3-FB89A93B22C8}"/>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3A88A83-8134-43DD-B121-E54CB34344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CFAA920-27B5-49B0-888B-42525A64A4D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09C0758-2204-428C-81B1-DAB972FAA860}"/>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E22C9B62-1D22-4F25-AFDB-5115F52D1652}"/>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FA0FB05B-5F51-46EC-8A64-D9A043714C3E}"/>
              </a:ext>
            </a:extLst>
          </p:cNvPr>
          <p:cNvSpPr>
            <a:spLocks noGrp="1"/>
          </p:cNvSpPr>
          <p:nvPr>
            <p:ph type="sldNum" sz="quarter" idx="12"/>
          </p:nvPr>
        </p:nvSpPr>
        <p:spPr/>
        <p:txBody>
          <a:bodyPr/>
          <a:lstStyle>
            <a:lvl1pPr>
              <a:defRPr/>
            </a:lvl1pPr>
          </a:lstStyle>
          <a:p>
            <a:fld id="{F41FC9BC-413F-48DC-9C3D-28EA023509C4}" type="slidenum">
              <a:rPr lang="ru-RU" altLang="ru-RU"/>
              <a:pPr/>
              <a:t>‹#›</a:t>
            </a:fld>
            <a:endParaRPr lang="ru-RU" altLang="ru-RU"/>
          </a:p>
        </p:txBody>
      </p:sp>
    </p:spTree>
    <p:extLst>
      <p:ext uri="{BB962C8B-B14F-4D97-AF65-F5344CB8AC3E}">
        <p14:creationId xmlns:p14="http://schemas.microsoft.com/office/powerpoint/2010/main" val="3921473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6BCDFD-08D7-41B3-8A5B-0E2E4BA1356B}"/>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5121DDA-E10B-4CFA-8840-7DA315995E3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4CDB306-F2D4-40D2-900D-6FA4BE0F78C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7F2DDA1-A67F-47D0-88D3-DFF58EA8B509}"/>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C0D15486-97DD-42FC-AB81-3FD41771D430}"/>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E1C04B37-8CEF-4620-96DA-A5D67E6D4B58}"/>
              </a:ext>
            </a:extLst>
          </p:cNvPr>
          <p:cNvSpPr>
            <a:spLocks noGrp="1"/>
          </p:cNvSpPr>
          <p:nvPr>
            <p:ph type="sldNum" sz="quarter" idx="12"/>
          </p:nvPr>
        </p:nvSpPr>
        <p:spPr/>
        <p:txBody>
          <a:bodyPr/>
          <a:lstStyle>
            <a:lvl1pPr>
              <a:defRPr/>
            </a:lvl1pPr>
          </a:lstStyle>
          <a:p>
            <a:fld id="{D9507178-3C6F-4DA1-8169-F4C6A594FC2B}" type="slidenum">
              <a:rPr lang="ru-RU" altLang="ru-RU"/>
              <a:pPr/>
              <a:t>‹#›</a:t>
            </a:fld>
            <a:endParaRPr lang="ru-RU" altLang="ru-RU"/>
          </a:p>
        </p:txBody>
      </p:sp>
    </p:spTree>
    <p:extLst>
      <p:ext uri="{BB962C8B-B14F-4D97-AF65-F5344CB8AC3E}">
        <p14:creationId xmlns:p14="http://schemas.microsoft.com/office/powerpoint/2010/main" val="1157687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8674" name="Group 2">
            <a:extLst>
              <a:ext uri="{FF2B5EF4-FFF2-40B4-BE49-F238E27FC236}">
                <a16:creationId xmlns:a16="http://schemas.microsoft.com/office/drawing/2014/main" id="{D39ADFB4-B89A-4FAE-BA64-4F13E009FC01}"/>
              </a:ext>
            </a:extLst>
          </p:cNvPr>
          <p:cNvGrpSpPr>
            <a:grpSpLocks/>
          </p:cNvGrpSpPr>
          <p:nvPr/>
        </p:nvGrpSpPr>
        <p:grpSpPr bwMode="auto">
          <a:xfrm>
            <a:off x="0" y="0"/>
            <a:ext cx="9159875" cy="6870700"/>
            <a:chOff x="0" y="0"/>
            <a:chExt cx="5770" cy="4328"/>
          </a:xfrm>
        </p:grpSpPr>
        <p:sp>
          <p:nvSpPr>
            <p:cNvPr id="28675" name="Rectangle 3">
              <a:extLst>
                <a:ext uri="{FF2B5EF4-FFF2-40B4-BE49-F238E27FC236}">
                  <a16:creationId xmlns:a16="http://schemas.microsoft.com/office/drawing/2014/main" id="{6B5C630A-7C2F-4705-8762-C63C7B87A0B8}"/>
                </a:ext>
              </a:extLst>
            </p:cNvPr>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8676" name="Rectangle 4">
              <a:extLst>
                <a:ext uri="{FF2B5EF4-FFF2-40B4-BE49-F238E27FC236}">
                  <a16:creationId xmlns:a16="http://schemas.microsoft.com/office/drawing/2014/main" id="{2D834274-2CF4-409A-BD1B-A49AC2723D64}"/>
                </a:ext>
              </a:extLst>
            </p:cNvPr>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8677" name="Rectangle 5">
              <a:extLst>
                <a:ext uri="{FF2B5EF4-FFF2-40B4-BE49-F238E27FC236}">
                  <a16:creationId xmlns:a16="http://schemas.microsoft.com/office/drawing/2014/main" id="{B60DEAA0-7521-47AA-95BA-24B853D8EBCC}"/>
                </a:ext>
              </a:extLst>
            </p:cNvPr>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grpSp>
          <p:nvGrpSpPr>
            <p:cNvPr id="28678" name="Group 6">
              <a:extLst>
                <a:ext uri="{FF2B5EF4-FFF2-40B4-BE49-F238E27FC236}">
                  <a16:creationId xmlns:a16="http://schemas.microsoft.com/office/drawing/2014/main" id="{1720A8C0-436A-4E9B-8385-227BD48CE4F8}"/>
                </a:ext>
              </a:extLst>
            </p:cNvPr>
            <p:cNvGrpSpPr>
              <a:grpSpLocks/>
            </p:cNvGrpSpPr>
            <p:nvPr/>
          </p:nvGrpSpPr>
          <p:grpSpPr bwMode="auto">
            <a:xfrm>
              <a:off x="4944" y="1"/>
              <a:ext cx="816" cy="3974"/>
              <a:chOff x="4944" y="1"/>
              <a:chExt cx="816" cy="3974"/>
            </a:xfrm>
          </p:grpSpPr>
          <p:grpSp>
            <p:nvGrpSpPr>
              <p:cNvPr id="28679" name="Group 7">
                <a:extLst>
                  <a:ext uri="{FF2B5EF4-FFF2-40B4-BE49-F238E27FC236}">
                    <a16:creationId xmlns:a16="http://schemas.microsoft.com/office/drawing/2014/main" id="{77779788-16DD-444F-94B1-C0D614952BC1}"/>
                  </a:ext>
                </a:extLst>
              </p:cNvPr>
              <p:cNvGrpSpPr>
                <a:grpSpLocks/>
              </p:cNvGrpSpPr>
              <p:nvPr userDrawn="1"/>
            </p:nvGrpSpPr>
            <p:grpSpPr bwMode="auto">
              <a:xfrm>
                <a:off x="5280" y="1"/>
                <a:ext cx="480" cy="1430"/>
                <a:chOff x="5280" y="1"/>
                <a:chExt cx="480" cy="1430"/>
              </a:xfrm>
            </p:grpSpPr>
            <p:grpSp>
              <p:nvGrpSpPr>
                <p:cNvPr id="28680" name="Group 8">
                  <a:extLst>
                    <a:ext uri="{FF2B5EF4-FFF2-40B4-BE49-F238E27FC236}">
                      <a16:creationId xmlns:a16="http://schemas.microsoft.com/office/drawing/2014/main" id="{B2CF11E5-4326-48BC-971D-CD9435AF8B8E}"/>
                    </a:ext>
                  </a:extLst>
                </p:cNvPr>
                <p:cNvGrpSpPr>
                  <a:grpSpLocks/>
                </p:cNvGrpSpPr>
                <p:nvPr userDrawn="1"/>
              </p:nvGrpSpPr>
              <p:grpSpPr bwMode="auto">
                <a:xfrm rot="-5400000">
                  <a:off x="5484" y="0"/>
                  <a:ext cx="174" cy="176"/>
                  <a:chOff x="1657" y="323"/>
                  <a:chExt cx="1691" cy="2560"/>
                </a:xfrm>
              </p:grpSpPr>
              <p:grpSp>
                <p:nvGrpSpPr>
                  <p:cNvPr id="28681" name="Group 9">
                    <a:extLst>
                      <a:ext uri="{FF2B5EF4-FFF2-40B4-BE49-F238E27FC236}">
                        <a16:creationId xmlns:a16="http://schemas.microsoft.com/office/drawing/2014/main" id="{36623380-96DC-4559-874E-026FE479AAB9}"/>
                      </a:ext>
                    </a:extLst>
                  </p:cNvPr>
                  <p:cNvGrpSpPr>
                    <a:grpSpLocks/>
                  </p:cNvGrpSpPr>
                  <p:nvPr/>
                </p:nvGrpSpPr>
                <p:grpSpPr bwMode="auto">
                  <a:xfrm>
                    <a:off x="1657" y="323"/>
                    <a:ext cx="1691" cy="2560"/>
                    <a:chOff x="1657" y="323"/>
                    <a:chExt cx="1691" cy="2560"/>
                  </a:xfrm>
                </p:grpSpPr>
                <p:sp>
                  <p:nvSpPr>
                    <p:cNvPr id="28682" name="Freeform 10">
                      <a:extLst>
                        <a:ext uri="{FF2B5EF4-FFF2-40B4-BE49-F238E27FC236}">
                          <a16:creationId xmlns:a16="http://schemas.microsoft.com/office/drawing/2014/main" id="{929B8ECE-5B2A-40CB-AA21-72523D5EB0B0}"/>
                        </a:ext>
                      </a:extLst>
                    </p:cNvPr>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3" name="Freeform 11">
                      <a:extLst>
                        <a:ext uri="{FF2B5EF4-FFF2-40B4-BE49-F238E27FC236}">
                          <a16:creationId xmlns:a16="http://schemas.microsoft.com/office/drawing/2014/main" id="{B0AAD194-4701-4E9F-A769-DFB1BE555DDA}"/>
                        </a:ext>
                      </a:extLst>
                    </p:cNvPr>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28684" name="Oval 12">
                    <a:extLst>
                      <a:ext uri="{FF2B5EF4-FFF2-40B4-BE49-F238E27FC236}">
                        <a16:creationId xmlns:a16="http://schemas.microsoft.com/office/drawing/2014/main" id="{DBC32C6C-6B60-4126-965D-C561DD82443B}"/>
                      </a:ext>
                    </a:extLst>
                  </p:cNvPr>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5" name="Freeform 13">
                    <a:extLst>
                      <a:ext uri="{FF2B5EF4-FFF2-40B4-BE49-F238E27FC236}">
                        <a16:creationId xmlns:a16="http://schemas.microsoft.com/office/drawing/2014/main" id="{8D3894EA-8873-430B-B135-4BD534A72D14}"/>
                      </a:ext>
                    </a:extLst>
                  </p:cNvPr>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6" name="Freeform 14">
                    <a:extLst>
                      <a:ext uri="{FF2B5EF4-FFF2-40B4-BE49-F238E27FC236}">
                        <a16:creationId xmlns:a16="http://schemas.microsoft.com/office/drawing/2014/main" id="{118FC127-C921-4EA4-900F-E083B4C79C1C}"/>
                      </a:ext>
                    </a:extLst>
                  </p:cNvPr>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7" name="Freeform 15">
                    <a:extLst>
                      <a:ext uri="{FF2B5EF4-FFF2-40B4-BE49-F238E27FC236}">
                        <a16:creationId xmlns:a16="http://schemas.microsoft.com/office/drawing/2014/main" id="{28A90342-46A6-4655-A749-8FED21FC10DA}"/>
                      </a:ext>
                    </a:extLst>
                  </p:cNvPr>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8" name="Freeform 16">
                    <a:extLst>
                      <a:ext uri="{FF2B5EF4-FFF2-40B4-BE49-F238E27FC236}">
                        <a16:creationId xmlns:a16="http://schemas.microsoft.com/office/drawing/2014/main" id="{3D381C13-E273-45EB-9FEE-74D352281AC4}"/>
                      </a:ext>
                    </a:extLst>
                  </p:cNvPr>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689" name="Freeform 17">
                    <a:extLst>
                      <a:ext uri="{FF2B5EF4-FFF2-40B4-BE49-F238E27FC236}">
                        <a16:creationId xmlns:a16="http://schemas.microsoft.com/office/drawing/2014/main" id="{3F8888E5-EB84-462C-ADE2-780C96C71370}"/>
                      </a:ext>
                    </a:extLst>
                  </p:cNvPr>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pic>
              <p:nvPicPr>
                <p:cNvPr id="28690" name="Picture 18">
                  <a:extLst>
                    <a:ext uri="{FF2B5EF4-FFF2-40B4-BE49-F238E27FC236}">
                      <a16:creationId xmlns:a16="http://schemas.microsoft.com/office/drawing/2014/main" id="{24DDA983-DDA8-457F-B978-E8D95540A1D7}"/>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1" name="Picture 19">
                  <a:extLst>
                    <a:ext uri="{FF2B5EF4-FFF2-40B4-BE49-F238E27FC236}">
                      <a16:creationId xmlns:a16="http://schemas.microsoft.com/office/drawing/2014/main" id="{0E5E5E23-E957-4035-8B03-73630578D11A}"/>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2" name="Picture 20">
                  <a:extLst>
                    <a:ext uri="{FF2B5EF4-FFF2-40B4-BE49-F238E27FC236}">
                      <a16:creationId xmlns:a16="http://schemas.microsoft.com/office/drawing/2014/main" id="{7B97128F-4CE1-495E-9E50-12B5EC3F2155}"/>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3" name="Picture 21">
                  <a:extLst>
                    <a:ext uri="{FF2B5EF4-FFF2-40B4-BE49-F238E27FC236}">
                      <a16:creationId xmlns:a16="http://schemas.microsoft.com/office/drawing/2014/main" id="{2AF76F60-F0AF-4113-A8ED-8CCDA6458957}"/>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4" name="Picture 22">
                  <a:extLst>
                    <a:ext uri="{FF2B5EF4-FFF2-40B4-BE49-F238E27FC236}">
                      <a16:creationId xmlns:a16="http://schemas.microsoft.com/office/drawing/2014/main" id="{402073E9-BA7E-4A30-A288-7A37F25935CF}"/>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5" name="Picture 23">
                  <a:extLst>
                    <a:ext uri="{FF2B5EF4-FFF2-40B4-BE49-F238E27FC236}">
                      <a16:creationId xmlns:a16="http://schemas.microsoft.com/office/drawing/2014/main" id="{8F605915-66A3-4E92-8F45-F133445070D7}"/>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6" name="Picture 24">
                  <a:extLst>
                    <a:ext uri="{FF2B5EF4-FFF2-40B4-BE49-F238E27FC236}">
                      <a16:creationId xmlns:a16="http://schemas.microsoft.com/office/drawing/2014/main" id="{32368F55-4C9E-458B-BD17-E4173B4899DA}"/>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97" name="Picture 25">
                  <a:extLst>
                    <a:ext uri="{FF2B5EF4-FFF2-40B4-BE49-F238E27FC236}">
                      <a16:creationId xmlns:a16="http://schemas.microsoft.com/office/drawing/2014/main" id="{88139488-1DEC-4098-A3C6-F9D42F363B4E}"/>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698" name="Group 26">
                <a:extLst>
                  <a:ext uri="{FF2B5EF4-FFF2-40B4-BE49-F238E27FC236}">
                    <a16:creationId xmlns:a16="http://schemas.microsoft.com/office/drawing/2014/main" id="{6903B9A1-1830-43BE-8D52-0DCA56FDA0D5}"/>
                  </a:ext>
                </a:extLst>
              </p:cNvPr>
              <p:cNvGrpSpPr>
                <a:grpSpLocks/>
              </p:cNvGrpSpPr>
              <p:nvPr userDrawn="1"/>
            </p:nvGrpSpPr>
            <p:grpSpPr bwMode="auto">
              <a:xfrm>
                <a:off x="4944" y="1008"/>
                <a:ext cx="522" cy="2967"/>
                <a:chOff x="4944" y="1008"/>
                <a:chExt cx="522" cy="2967"/>
              </a:xfrm>
            </p:grpSpPr>
            <p:pic>
              <p:nvPicPr>
                <p:cNvPr id="28699" name="Picture 27">
                  <a:extLst>
                    <a:ext uri="{FF2B5EF4-FFF2-40B4-BE49-F238E27FC236}">
                      <a16:creationId xmlns:a16="http://schemas.microsoft.com/office/drawing/2014/main" id="{6439D9D6-67EA-4EE0-9F72-30FB6F25246E}"/>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0" name="Picture 28">
                  <a:extLst>
                    <a:ext uri="{FF2B5EF4-FFF2-40B4-BE49-F238E27FC236}">
                      <a16:creationId xmlns:a16="http://schemas.microsoft.com/office/drawing/2014/main" id="{65B62960-1CC8-4142-B949-0473FCDF70DD}"/>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1" name="Picture 29">
                  <a:extLst>
                    <a:ext uri="{FF2B5EF4-FFF2-40B4-BE49-F238E27FC236}">
                      <a16:creationId xmlns:a16="http://schemas.microsoft.com/office/drawing/2014/main" id="{24FBDC0F-D6EF-44A0-8DBA-9B7ADE4EA276}"/>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2" name="Picture 30">
                  <a:extLst>
                    <a:ext uri="{FF2B5EF4-FFF2-40B4-BE49-F238E27FC236}">
                      <a16:creationId xmlns:a16="http://schemas.microsoft.com/office/drawing/2014/main" id="{1FFCDB27-E8F6-4C32-9CEE-30CBFC8B1D31}"/>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3" name="Picture 31">
                  <a:extLst>
                    <a:ext uri="{FF2B5EF4-FFF2-40B4-BE49-F238E27FC236}">
                      <a16:creationId xmlns:a16="http://schemas.microsoft.com/office/drawing/2014/main" id="{5D948F03-EC0B-4253-8FFA-8ED6DECD9CE8}"/>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4" name="Picture 32">
                  <a:extLst>
                    <a:ext uri="{FF2B5EF4-FFF2-40B4-BE49-F238E27FC236}">
                      <a16:creationId xmlns:a16="http://schemas.microsoft.com/office/drawing/2014/main" id="{42FDB63C-E695-4CFF-95CB-44ADD5E7D215}"/>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5" name="Picture 33">
                  <a:extLst>
                    <a:ext uri="{FF2B5EF4-FFF2-40B4-BE49-F238E27FC236}">
                      <a16:creationId xmlns:a16="http://schemas.microsoft.com/office/drawing/2014/main" id="{1F24EFBF-E6D8-4B31-9880-C72B5BD51596}"/>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6" name="Picture 34">
                  <a:extLst>
                    <a:ext uri="{FF2B5EF4-FFF2-40B4-BE49-F238E27FC236}">
                      <a16:creationId xmlns:a16="http://schemas.microsoft.com/office/drawing/2014/main" id="{F74DDFD0-8E44-45C0-A426-6F0044E3BCC6}"/>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7" name="Picture 35">
                  <a:extLst>
                    <a:ext uri="{FF2B5EF4-FFF2-40B4-BE49-F238E27FC236}">
                      <a16:creationId xmlns:a16="http://schemas.microsoft.com/office/drawing/2014/main" id="{799D4E7C-4801-4CBC-B89D-4014BBC94104}"/>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8" name="Picture 36">
                  <a:extLst>
                    <a:ext uri="{FF2B5EF4-FFF2-40B4-BE49-F238E27FC236}">
                      <a16:creationId xmlns:a16="http://schemas.microsoft.com/office/drawing/2014/main" id="{C59706E5-40F2-4195-8833-6908D86EEA5C}"/>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09" name="Picture 37">
                  <a:extLst>
                    <a:ext uri="{FF2B5EF4-FFF2-40B4-BE49-F238E27FC236}">
                      <a16:creationId xmlns:a16="http://schemas.microsoft.com/office/drawing/2014/main" id="{107BABA9-DEEF-40C3-A855-83F4875A94CA}"/>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0" name="Picture 38">
                  <a:extLst>
                    <a:ext uri="{FF2B5EF4-FFF2-40B4-BE49-F238E27FC236}">
                      <a16:creationId xmlns:a16="http://schemas.microsoft.com/office/drawing/2014/main" id="{61B0FFA5-EF65-4CFD-83D1-EE273C0596F2}"/>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1" name="Picture 39">
                  <a:extLst>
                    <a:ext uri="{FF2B5EF4-FFF2-40B4-BE49-F238E27FC236}">
                      <a16:creationId xmlns:a16="http://schemas.microsoft.com/office/drawing/2014/main" id="{37A40449-FC32-4BCD-8911-525471131CA0}"/>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2" name="Picture 40">
                  <a:extLst>
                    <a:ext uri="{FF2B5EF4-FFF2-40B4-BE49-F238E27FC236}">
                      <a16:creationId xmlns:a16="http://schemas.microsoft.com/office/drawing/2014/main" id="{97EE0ADD-C041-4355-9DB0-D25BB53E4DEC}"/>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3" name="Picture 41">
                  <a:extLst>
                    <a:ext uri="{FF2B5EF4-FFF2-40B4-BE49-F238E27FC236}">
                      <a16:creationId xmlns:a16="http://schemas.microsoft.com/office/drawing/2014/main" id="{9ADA4886-CEE9-46CB-922E-5147FD6413C9}"/>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4" name="Picture 42">
                  <a:extLst>
                    <a:ext uri="{FF2B5EF4-FFF2-40B4-BE49-F238E27FC236}">
                      <a16:creationId xmlns:a16="http://schemas.microsoft.com/office/drawing/2014/main" id="{D86D1415-93BC-40C6-B236-9C8D7A1B01FC}"/>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5" name="Picture 43">
                  <a:extLst>
                    <a:ext uri="{FF2B5EF4-FFF2-40B4-BE49-F238E27FC236}">
                      <a16:creationId xmlns:a16="http://schemas.microsoft.com/office/drawing/2014/main" id="{61ECAF93-BA36-41D6-B74E-22F6AA699D75}"/>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6" name="Picture 44">
                  <a:extLst>
                    <a:ext uri="{FF2B5EF4-FFF2-40B4-BE49-F238E27FC236}">
                      <a16:creationId xmlns:a16="http://schemas.microsoft.com/office/drawing/2014/main" id="{773ABEA1-E39A-4D31-AEAC-D22F3B8C0475}"/>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17" name="Picture 45">
                  <a:extLst>
                    <a:ext uri="{FF2B5EF4-FFF2-40B4-BE49-F238E27FC236}">
                      <a16:creationId xmlns:a16="http://schemas.microsoft.com/office/drawing/2014/main" id="{16A4F551-53EF-43D8-B53F-E53BCB8A528B}"/>
                    </a:ext>
                  </a:extLst>
                </p:cNvPr>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8718" name="Freeform 46">
              <a:extLst>
                <a:ext uri="{FF2B5EF4-FFF2-40B4-BE49-F238E27FC236}">
                  <a16:creationId xmlns:a16="http://schemas.microsoft.com/office/drawing/2014/main" id="{0A2990AD-7762-41D6-AD2B-5B62DEE08F27}"/>
                </a:ext>
              </a:extLst>
            </p:cNvPr>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19" name="Freeform 47">
              <a:extLst>
                <a:ext uri="{FF2B5EF4-FFF2-40B4-BE49-F238E27FC236}">
                  <a16:creationId xmlns:a16="http://schemas.microsoft.com/office/drawing/2014/main" id="{70E12A96-AECC-49D1-BE19-0C40A5499D05}"/>
                </a:ext>
              </a:extLst>
            </p:cNvPr>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0" name="Freeform 48">
              <a:extLst>
                <a:ext uri="{FF2B5EF4-FFF2-40B4-BE49-F238E27FC236}">
                  <a16:creationId xmlns:a16="http://schemas.microsoft.com/office/drawing/2014/main" id="{481A3B9E-CE96-4B03-B4EA-3ED84F9BEC31}"/>
                </a:ext>
              </a:extLst>
            </p:cNvPr>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1" name="Freeform 49" descr="kimonopat1">
              <a:extLst>
                <a:ext uri="{FF2B5EF4-FFF2-40B4-BE49-F238E27FC236}">
                  <a16:creationId xmlns:a16="http://schemas.microsoft.com/office/drawing/2014/main" id="{3FC2670F-6607-463A-AABD-D706FC534042}"/>
                </a:ext>
              </a:extLst>
            </p:cNvPr>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6"/>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2" name="Freeform 50" descr="kimonopat1">
              <a:extLst>
                <a:ext uri="{FF2B5EF4-FFF2-40B4-BE49-F238E27FC236}">
                  <a16:creationId xmlns:a16="http://schemas.microsoft.com/office/drawing/2014/main" id="{0AB0EDB9-9197-4369-9EBB-8FB1099529CD}"/>
                </a:ext>
              </a:extLst>
            </p:cNvPr>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6"/>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3" name="Freeform 51">
              <a:extLst>
                <a:ext uri="{FF2B5EF4-FFF2-40B4-BE49-F238E27FC236}">
                  <a16:creationId xmlns:a16="http://schemas.microsoft.com/office/drawing/2014/main" id="{1A979CA6-EA9A-4D98-8A7F-9534C6858F54}"/>
                </a:ext>
              </a:extLst>
            </p:cNvPr>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4" name="Freeform 52">
              <a:extLst>
                <a:ext uri="{FF2B5EF4-FFF2-40B4-BE49-F238E27FC236}">
                  <a16:creationId xmlns:a16="http://schemas.microsoft.com/office/drawing/2014/main" id="{75DE9907-4A11-4C1B-BD30-6056958920EE}"/>
                </a:ext>
              </a:extLst>
            </p:cNvPr>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5" name="Freeform 53">
              <a:extLst>
                <a:ext uri="{FF2B5EF4-FFF2-40B4-BE49-F238E27FC236}">
                  <a16:creationId xmlns:a16="http://schemas.microsoft.com/office/drawing/2014/main" id="{3CFF1196-ADC2-4CD4-91DC-AC0D8444DAF0}"/>
                </a:ext>
              </a:extLst>
            </p:cNvPr>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6" name="Rectangle 54">
              <a:extLst>
                <a:ext uri="{FF2B5EF4-FFF2-40B4-BE49-F238E27FC236}">
                  <a16:creationId xmlns:a16="http://schemas.microsoft.com/office/drawing/2014/main" id="{2A71E381-6B82-4DF3-B116-C3E9578D9B90}"/>
                </a:ext>
              </a:extLst>
            </p:cNvPr>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ru-RU" altLang="ru-RU"/>
            </a:p>
          </p:txBody>
        </p:sp>
        <p:sp>
          <p:nvSpPr>
            <p:cNvPr id="28727" name="Freeform 55">
              <a:extLst>
                <a:ext uri="{FF2B5EF4-FFF2-40B4-BE49-F238E27FC236}">
                  <a16:creationId xmlns:a16="http://schemas.microsoft.com/office/drawing/2014/main" id="{19164A7D-2B26-4F26-9A3B-78256D02DD16}"/>
                </a:ext>
              </a:extLst>
            </p:cNvPr>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8728" name="AutoShape 56">
              <a:extLst>
                <a:ext uri="{FF2B5EF4-FFF2-40B4-BE49-F238E27FC236}">
                  <a16:creationId xmlns:a16="http://schemas.microsoft.com/office/drawing/2014/main" id="{73FB885B-AE98-4EC0-9187-4252DCA6DB6E}"/>
                </a:ext>
              </a:extLst>
            </p:cNvPr>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kumimoji="1" lang="ru-RU" altLang="ru-RU"/>
            </a:p>
          </p:txBody>
        </p:sp>
      </p:grpSp>
      <p:sp>
        <p:nvSpPr>
          <p:cNvPr id="28729" name="Rectangle 57">
            <a:extLst>
              <a:ext uri="{FF2B5EF4-FFF2-40B4-BE49-F238E27FC236}">
                <a16:creationId xmlns:a16="http://schemas.microsoft.com/office/drawing/2014/main" id="{EB4BC98D-B024-4621-8735-13D41419B09E}"/>
              </a:ext>
            </a:extLst>
          </p:cNvPr>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28730" name="Rectangle 58">
            <a:extLst>
              <a:ext uri="{FF2B5EF4-FFF2-40B4-BE49-F238E27FC236}">
                <a16:creationId xmlns:a16="http://schemas.microsoft.com/office/drawing/2014/main" id="{6DF9170D-9485-4CF8-885D-A33FCC85AA7B}"/>
              </a:ext>
            </a:extLst>
          </p:cNvPr>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28731" name="Rectangle 59">
            <a:extLst>
              <a:ext uri="{FF2B5EF4-FFF2-40B4-BE49-F238E27FC236}">
                <a16:creationId xmlns:a16="http://schemas.microsoft.com/office/drawing/2014/main" id="{A279AF30-E0D5-4766-9A8D-B63A1A81D37B}"/>
              </a:ext>
            </a:extLst>
          </p:cNvPr>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ru-RU" altLang="ru-RU"/>
          </a:p>
        </p:txBody>
      </p:sp>
      <p:sp>
        <p:nvSpPr>
          <p:cNvPr id="28732" name="Rectangle 60">
            <a:extLst>
              <a:ext uri="{FF2B5EF4-FFF2-40B4-BE49-F238E27FC236}">
                <a16:creationId xmlns:a16="http://schemas.microsoft.com/office/drawing/2014/main" id="{31DDA8CC-6194-41A7-90D8-5EDCA9F24463}"/>
              </a:ext>
            </a:extLst>
          </p:cNvPr>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ru-RU" altLang="ru-RU"/>
          </a:p>
        </p:txBody>
      </p:sp>
      <p:sp>
        <p:nvSpPr>
          <p:cNvPr id="28733" name="Rectangle 61">
            <a:extLst>
              <a:ext uri="{FF2B5EF4-FFF2-40B4-BE49-F238E27FC236}">
                <a16:creationId xmlns:a16="http://schemas.microsoft.com/office/drawing/2014/main" id="{37E15244-1902-4F8D-B193-EFA625BA0BAB}"/>
              </a:ext>
            </a:extLst>
          </p:cNvPr>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A2AA7F43-2336-4998-A19B-A1CFDC3584FE}"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anose="020B0604020202020204" pitchFamily="34" charset="0"/>
        </a:defRPr>
      </a:lvl2pPr>
      <a:lvl3pPr algn="l" rtl="0" fontAlgn="base">
        <a:spcBef>
          <a:spcPct val="0"/>
        </a:spcBef>
        <a:spcAft>
          <a:spcPct val="0"/>
        </a:spcAft>
        <a:defRPr sz="4000">
          <a:solidFill>
            <a:schemeClr val="tx2"/>
          </a:solidFill>
          <a:latin typeface="Arial" panose="020B0604020202020204" pitchFamily="34" charset="0"/>
        </a:defRPr>
      </a:lvl3pPr>
      <a:lvl4pPr algn="l" rtl="0" fontAlgn="base">
        <a:spcBef>
          <a:spcPct val="0"/>
        </a:spcBef>
        <a:spcAft>
          <a:spcPct val="0"/>
        </a:spcAft>
        <a:defRPr sz="4000">
          <a:solidFill>
            <a:schemeClr val="tx2"/>
          </a:solidFill>
          <a:latin typeface="Arial" panose="020B0604020202020204" pitchFamily="34" charset="0"/>
        </a:defRPr>
      </a:lvl4pPr>
      <a:lvl5pPr algn="l" rtl="0" fontAlgn="base">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fontAlgn="base">
        <a:spcBef>
          <a:spcPct val="20000"/>
        </a:spcBef>
        <a:spcAft>
          <a:spcPct val="0"/>
        </a:spcAft>
        <a:buBlip>
          <a:blip r:embed="rId17"/>
        </a:buBlip>
        <a:defRPr sz="3200" kern="1200">
          <a:solidFill>
            <a:schemeClr val="tx1"/>
          </a:solidFill>
          <a:latin typeface="+mn-lt"/>
          <a:ea typeface="+mn-ea"/>
          <a:cs typeface="+mn-cs"/>
        </a:defRPr>
      </a:lvl1pPr>
      <a:lvl2pPr marL="742950" indent="-285750" algn="l" rtl="0" fontAlgn="base">
        <a:spcBef>
          <a:spcPct val="20000"/>
        </a:spcBef>
        <a:spcAft>
          <a:spcPct val="0"/>
        </a:spcAft>
        <a:buSzPct val="80000"/>
        <a:buBlip>
          <a:blip r:embed="rId18"/>
        </a:buBlip>
        <a:defRPr sz="2800" kern="1200">
          <a:solidFill>
            <a:schemeClr val="tx1"/>
          </a:solidFill>
          <a:latin typeface="+mn-lt"/>
          <a:ea typeface="+mn-ea"/>
          <a:cs typeface="+mn-cs"/>
        </a:defRPr>
      </a:lvl2pPr>
      <a:lvl3pPr marL="1143000" indent="-228600" algn="l" rtl="0" fontAlgn="base">
        <a:spcBef>
          <a:spcPct val="20000"/>
        </a:spcBef>
        <a:spcAft>
          <a:spcPct val="0"/>
        </a:spcAft>
        <a:buSzPct val="70000"/>
        <a:buBlip>
          <a:blip r:embed="rId19"/>
        </a:buBlip>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C515321E-60AB-40AD-AF77-092D88A37ADE}"/>
              </a:ext>
            </a:extLst>
          </p:cNvPr>
          <p:cNvSpPr>
            <a:spLocks noGrp="1" noChangeArrowheads="1"/>
          </p:cNvSpPr>
          <p:nvPr>
            <p:ph type="body" idx="1"/>
          </p:nvPr>
        </p:nvSpPr>
        <p:spPr>
          <a:xfrm>
            <a:off x="381000" y="495300"/>
            <a:ext cx="7386638" cy="5867400"/>
          </a:xfrm>
        </p:spPr>
        <p:txBody>
          <a:bodyPr/>
          <a:lstStyle/>
          <a:p>
            <a:pPr>
              <a:buFontTx/>
              <a:buNone/>
            </a:pPr>
            <a:endParaRPr lang="ru-RU" altLang="ru-RU" dirty="0"/>
          </a:p>
          <a:p>
            <a:pPr>
              <a:buFontTx/>
              <a:buNone/>
            </a:pPr>
            <a:r>
              <a:rPr lang="ru-RU" altLang="ru-RU" dirty="0"/>
              <a:t>          Урок  английского языка</a:t>
            </a:r>
          </a:p>
          <a:p>
            <a:pPr>
              <a:buFontTx/>
              <a:buNone/>
            </a:pPr>
            <a:r>
              <a:rPr lang="ru-RU" altLang="ru-RU" dirty="0"/>
              <a:t>               в 10 классе по теме</a:t>
            </a:r>
          </a:p>
          <a:p>
            <a:pPr>
              <a:buFontTx/>
              <a:buNone/>
            </a:pPr>
            <a:r>
              <a:rPr lang="ru-RU" altLang="ru-RU" dirty="0"/>
              <a:t>   </a:t>
            </a:r>
            <a:r>
              <a:rPr lang="en-US" altLang="ru-RU" sz="2800" b="1" dirty="0"/>
              <a:t>“Elections</a:t>
            </a:r>
            <a:r>
              <a:rPr lang="ru-RU" altLang="ru-RU" sz="2800" b="1" dirty="0"/>
              <a:t> </a:t>
            </a:r>
            <a:r>
              <a:rPr lang="en-US" altLang="ru-RU" sz="2800" b="1" dirty="0"/>
              <a:t>of the Russian President”</a:t>
            </a:r>
            <a:endParaRPr lang="ru-RU" altLang="ru-RU" sz="2800" b="1" dirty="0"/>
          </a:p>
          <a:p>
            <a:pPr>
              <a:buFontTx/>
              <a:buNone/>
            </a:pPr>
            <a:r>
              <a:rPr lang="ru-RU" altLang="ru-RU" sz="2800" b="1" dirty="0"/>
              <a:t>   (выборы Российского президента), </a:t>
            </a:r>
            <a:endParaRPr lang="ru-RU" altLang="ru-RU" sz="2000" b="1" dirty="0"/>
          </a:p>
          <a:p>
            <a:pPr>
              <a:buFontTx/>
              <a:buNone/>
            </a:pPr>
            <a:r>
              <a:rPr lang="ru-RU" altLang="ru-RU" sz="2000" b="1" dirty="0"/>
              <a:t>               проведенный  в ноябре 2017 г.</a:t>
            </a:r>
          </a:p>
          <a:p>
            <a:pPr>
              <a:buFontTx/>
              <a:buNone/>
            </a:pPr>
            <a:r>
              <a:rPr lang="ru-RU" altLang="ru-RU" sz="2000" b="1" dirty="0"/>
              <a:t>                                            Учитель Решетникова З.Б.</a:t>
            </a:r>
            <a:endParaRPr lang="ru-RU" altLang="ru-RU"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Oval 4">
            <a:extLst>
              <a:ext uri="{FF2B5EF4-FFF2-40B4-BE49-F238E27FC236}">
                <a16:creationId xmlns:a16="http://schemas.microsoft.com/office/drawing/2014/main" id="{05FDFBEE-2595-4092-AA2B-EAD18D97CA03}"/>
              </a:ext>
            </a:extLst>
          </p:cNvPr>
          <p:cNvSpPr>
            <a:spLocks noChangeArrowheads="1"/>
          </p:cNvSpPr>
          <p:nvPr/>
        </p:nvSpPr>
        <p:spPr bwMode="auto">
          <a:xfrm>
            <a:off x="2971800" y="2590800"/>
            <a:ext cx="3124200" cy="1676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ru-RU" sz="2800" b="1">
                <a:solidFill>
                  <a:srgbClr val="FF3300"/>
                </a:solidFill>
              </a:rPr>
              <a:t>CANDIDATES</a:t>
            </a:r>
            <a:endParaRPr lang="ru-RU" altLang="ru-RU" sz="2800" b="1">
              <a:solidFill>
                <a:srgbClr val="FF3300"/>
              </a:solidFill>
            </a:endParaRPr>
          </a:p>
        </p:txBody>
      </p:sp>
      <p:sp>
        <p:nvSpPr>
          <p:cNvPr id="15366" name="Line 6">
            <a:extLst>
              <a:ext uri="{FF2B5EF4-FFF2-40B4-BE49-F238E27FC236}">
                <a16:creationId xmlns:a16="http://schemas.microsoft.com/office/drawing/2014/main" id="{D3C07FCF-D2BD-4596-AD5E-11C3D44D5165}"/>
              </a:ext>
            </a:extLst>
          </p:cNvPr>
          <p:cNvSpPr>
            <a:spLocks noChangeShapeType="1"/>
          </p:cNvSpPr>
          <p:nvPr/>
        </p:nvSpPr>
        <p:spPr bwMode="auto">
          <a:xfrm flipV="1">
            <a:off x="5181600" y="1676400"/>
            <a:ext cx="9906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67" name="Line 7">
            <a:extLst>
              <a:ext uri="{FF2B5EF4-FFF2-40B4-BE49-F238E27FC236}">
                <a16:creationId xmlns:a16="http://schemas.microsoft.com/office/drawing/2014/main" id="{F5CDAB7B-52C2-4311-A013-C024BD9484F9}"/>
              </a:ext>
            </a:extLst>
          </p:cNvPr>
          <p:cNvSpPr>
            <a:spLocks noChangeShapeType="1"/>
          </p:cNvSpPr>
          <p:nvPr/>
        </p:nvSpPr>
        <p:spPr bwMode="auto">
          <a:xfrm flipH="1" flipV="1">
            <a:off x="2133600" y="1676400"/>
            <a:ext cx="10668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68" name="Line 8">
            <a:extLst>
              <a:ext uri="{FF2B5EF4-FFF2-40B4-BE49-F238E27FC236}">
                <a16:creationId xmlns:a16="http://schemas.microsoft.com/office/drawing/2014/main" id="{E9EEF409-7ECE-46A6-9AF6-8DA94D625EA4}"/>
              </a:ext>
            </a:extLst>
          </p:cNvPr>
          <p:cNvSpPr>
            <a:spLocks noChangeShapeType="1"/>
          </p:cNvSpPr>
          <p:nvPr/>
        </p:nvSpPr>
        <p:spPr bwMode="auto">
          <a:xfrm flipH="1">
            <a:off x="2209800" y="4114800"/>
            <a:ext cx="1371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69" name="Line 9">
            <a:extLst>
              <a:ext uri="{FF2B5EF4-FFF2-40B4-BE49-F238E27FC236}">
                <a16:creationId xmlns:a16="http://schemas.microsoft.com/office/drawing/2014/main" id="{A75710A2-0969-423D-AA3D-D85FC7179920}"/>
              </a:ext>
            </a:extLst>
          </p:cNvPr>
          <p:cNvSpPr>
            <a:spLocks noChangeShapeType="1"/>
          </p:cNvSpPr>
          <p:nvPr/>
        </p:nvSpPr>
        <p:spPr bwMode="auto">
          <a:xfrm>
            <a:off x="5257800" y="4191000"/>
            <a:ext cx="15240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70" name="Rectangle 10">
            <a:extLst>
              <a:ext uri="{FF2B5EF4-FFF2-40B4-BE49-F238E27FC236}">
                <a16:creationId xmlns:a16="http://schemas.microsoft.com/office/drawing/2014/main" id="{ECE9AAA1-5C98-4414-AADF-F1B4C39D60CB}"/>
              </a:ext>
            </a:extLst>
          </p:cNvPr>
          <p:cNvSpPr>
            <a:spLocks noChangeArrowheads="1"/>
          </p:cNvSpPr>
          <p:nvPr/>
        </p:nvSpPr>
        <p:spPr bwMode="auto">
          <a:xfrm>
            <a:off x="1066800" y="838200"/>
            <a:ext cx="25908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5371" name="Rectangle 11">
            <a:extLst>
              <a:ext uri="{FF2B5EF4-FFF2-40B4-BE49-F238E27FC236}">
                <a16:creationId xmlns:a16="http://schemas.microsoft.com/office/drawing/2014/main" id="{2D9794FC-A5AC-46F9-AE9A-B481E6501F2B}"/>
              </a:ext>
            </a:extLst>
          </p:cNvPr>
          <p:cNvSpPr>
            <a:spLocks noGrp="1" noChangeArrowheads="1"/>
          </p:cNvSpPr>
          <p:nvPr>
            <p:ph type="body" idx="1"/>
          </p:nvPr>
        </p:nvSpPr>
        <p:spPr>
          <a:xfrm>
            <a:off x="263525" y="5081588"/>
            <a:ext cx="2325688" cy="908050"/>
          </a:xfrm>
          <a:solidFill>
            <a:schemeClr val="accent1"/>
          </a:solidFill>
          <a:ln>
            <a:solidFill>
              <a:schemeClr val="tx1"/>
            </a:solidFill>
            <a:miter lim="800000"/>
            <a:headEnd/>
            <a:tailEnd/>
          </a:ln>
        </p:spPr>
        <p:txBody>
          <a:bodyPr/>
          <a:lstStyle/>
          <a:p>
            <a:endParaRPr lang="ru-RU" altLang="ru-RU"/>
          </a:p>
        </p:txBody>
      </p:sp>
      <p:sp>
        <p:nvSpPr>
          <p:cNvPr id="15372" name="Rectangle 12">
            <a:extLst>
              <a:ext uri="{FF2B5EF4-FFF2-40B4-BE49-F238E27FC236}">
                <a16:creationId xmlns:a16="http://schemas.microsoft.com/office/drawing/2014/main" id="{48EE19E8-4598-43F6-939F-A01293B3E235}"/>
              </a:ext>
            </a:extLst>
          </p:cNvPr>
          <p:cNvSpPr>
            <a:spLocks noChangeArrowheads="1"/>
          </p:cNvSpPr>
          <p:nvPr/>
        </p:nvSpPr>
        <p:spPr bwMode="auto">
          <a:xfrm>
            <a:off x="6019800" y="5334000"/>
            <a:ext cx="2743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5373" name="Rectangle 13">
            <a:extLst>
              <a:ext uri="{FF2B5EF4-FFF2-40B4-BE49-F238E27FC236}">
                <a16:creationId xmlns:a16="http://schemas.microsoft.com/office/drawing/2014/main" id="{6F723CDB-B9AC-4A55-92B7-8ADE29A6B0CF}"/>
              </a:ext>
            </a:extLst>
          </p:cNvPr>
          <p:cNvSpPr>
            <a:spLocks noChangeArrowheads="1"/>
          </p:cNvSpPr>
          <p:nvPr/>
        </p:nvSpPr>
        <p:spPr bwMode="auto">
          <a:xfrm>
            <a:off x="6096000" y="1219200"/>
            <a:ext cx="2743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5374" name="Rectangle 14">
            <a:extLst>
              <a:ext uri="{FF2B5EF4-FFF2-40B4-BE49-F238E27FC236}">
                <a16:creationId xmlns:a16="http://schemas.microsoft.com/office/drawing/2014/main" id="{4B4A9D4B-D951-4542-B453-50D4A8506354}"/>
              </a:ext>
            </a:extLst>
          </p:cNvPr>
          <p:cNvSpPr>
            <a:spLocks noChangeArrowheads="1"/>
          </p:cNvSpPr>
          <p:nvPr/>
        </p:nvSpPr>
        <p:spPr bwMode="auto">
          <a:xfrm>
            <a:off x="6400800" y="2971800"/>
            <a:ext cx="2743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5375" name="Line 15">
            <a:extLst>
              <a:ext uri="{FF2B5EF4-FFF2-40B4-BE49-F238E27FC236}">
                <a16:creationId xmlns:a16="http://schemas.microsoft.com/office/drawing/2014/main" id="{8D6E31A0-27DD-4E06-9B5A-4D632B75D621}"/>
              </a:ext>
            </a:extLst>
          </p:cNvPr>
          <p:cNvSpPr>
            <a:spLocks noChangeShapeType="1"/>
          </p:cNvSpPr>
          <p:nvPr/>
        </p:nvSpPr>
        <p:spPr bwMode="auto">
          <a:xfrm flipV="1">
            <a:off x="6096000" y="3429000"/>
            <a:ext cx="381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376" name="Rectangle 16">
            <a:extLst>
              <a:ext uri="{FF2B5EF4-FFF2-40B4-BE49-F238E27FC236}">
                <a16:creationId xmlns:a16="http://schemas.microsoft.com/office/drawing/2014/main" id="{C4E66CD2-4F18-4F85-A75A-80353AE6BFC7}"/>
              </a:ext>
            </a:extLst>
          </p:cNvPr>
          <p:cNvSpPr>
            <a:spLocks noChangeArrowheads="1"/>
          </p:cNvSpPr>
          <p:nvPr/>
        </p:nvSpPr>
        <p:spPr bwMode="auto">
          <a:xfrm>
            <a:off x="0" y="3124200"/>
            <a:ext cx="25908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5377" name="Line 17">
            <a:extLst>
              <a:ext uri="{FF2B5EF4-FFF2-40B4-BE49-F238E27FC236}">
                <a16:creationId xmlns:a16="http://schemas.microsoft.com/office/drawing/2014/main" id="{A97B27BB-4B16-4B91-9185-AAA2A8C5605F}"/>
              </a:ext>
            </a:extLst>
          </p:cNvPr>
          <p:cNvSpPr>
            <a:spLocks noChangeShapeType="1"/>
          </p:cNvSpPr>
          <p:nvPr/>
        </p:nvSpPr>
        <p:spPr bwMode="auto">
          <a:xfrm flipH="1">
            <a:off x="2590800" y="35052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nodePh="1">
                                  <p:stCondLst>
                                    <p:cond delay="0"/>
                                  </p:stCondLst>
                                  <p:endCondLst>
                                    <p:cond evt="begin" delay="0">
                                      <p:tn val="5"/>
                                    </p:cond>
                                  </p:endCondLst>
                                  <p:childTnLst>
                                    <p:set>
                                      <p:cBhvr>
                                        <p:cTn id="6" dur="1" fill="hold">
                                          <p:stCondLst>
                                            <p:cond delay="0"/>
                                          </p:stCondLst>
                                        </p:cTn>
                                        <p:tgtEl>
                                          <p:spTgt spid="15371">
                                            <p:txEl>
                                              <p:pRg st="0" end="0"/>
                                            </p:txEl>
                                          </p:spTgt>
                                        </p:tgtEl>
                                        <p:attrNameLst>
                                          <p:attrName>style.visibility</p:attrName>
                                        </p:attrNameLst>
                                      </p:cBhvr>
                                      <p:to>
                                        <p:strVal val="visible"/>
                                      </p:to>
                                    </p:set>
                                    <p:anim calcmode="lin" valueType="num">
                                      <p:cBhvr>
                                        <p:cTn id="7" dur="1000" fill="hold"/>
                                        <p:tgtEl>
                                          <p:spTgt spid="15371">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53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3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9461DE8-9A28-492D-93B4-A3BA0B711424}"/>
              </a:ext>
            </a:extLst>
          </p:cNvPr>
          <p:cNvSpPr>
            <a:spLocks noGrp="1" noChangeArrowheads="1"/>
          </p:cNvSpPr>
          <p:nvPr>
            <p:ph type="title"/>
          </p:nvPr>
        </p:nvSpPr>
        <p:spPr/>
        <p:txBody>
          <a:bodyPr/>
          <a:lstStyle/>
          <a:p>
            <a:r>
              <a:rPr lang="en-US" altLang="ru-RU" b="1">
                <a:solidFill>
                  <a:srgbClr val="FF3300"/>
                </a:solidFill>
              </a:rPr>
              <a:t>                 Discussion</a:t>
            </a:r>
            <a:endParaRPr lang="ru-RU" altLang="ru-RU" b="1">
              <a:solidFill>
                <a:srgbClr val="FF3300"/>
              </a:solidFill>
            </a:endParaRPr>
          </a:p>
        </p:txBody>
      </p:sp>
      <p:sp>
        <p:nvSpPr>
          <p:cNvPr id="16387" name="Rectangle 3">
            <a:extLst>
              <a:ext uri="{FF2B5EF4-FFF2-40B4-BE49-F238E27FC236}">
                <a16:creationId xmlns:a16="http://schemas.microsoft.com/office/drawing/2014/main" id="{56C96759-671A-4AF0-999A-23F742B42335}"/>
              </a:ext>
            </a:extLst>
          </p:cNvPr>
          <p:cNvSpPr>
            <a:spLocks noGrp="1" noChangeArrowheads="1"/>
          </p:cNvSpPr>
          <p:nvPr>
            <p:ph type="body" idx="1"/>
          </p:nvPr>
        </p:nvSpPr>
        <p:spPr>
          <a:xfrm>
            <a:off x="457200" y="1600200"/>
            <a:ext cx="8229600" cy="4953000"/>
          </a:xfrm>
        </p:spPr>
        <p:txBody>
          <a:bodyPr/>
          <a:lstStyle/>
          <a:p>
            <a:pPr>
              <a:lnSpc>
                <a:spcPct val="80000"/>
              </a:lnSpc>
              <a:buFontTx/>
              <a:buNone/>
            </a:pPr>
            <a:r>
              <a:rPr lang="en-US" altLang="ru-RU" sz="2800" b="1"/>
              <a:t>1. The 1st group of  people thinks every citizen of Russia must go to elections. The other group of people supposes it’s not obligatory to take part in elections. What group do you support? Why?</a:t>
            </a:r>
            <a:r>
              <a:rPr lang="ru-RU" altLang="ru-RU" sz="2800" b="1"/>
              <a:t> </a:t>
            </a:r>
            <a:r>
              <a:rPr lang="en-US" altLang="ru-RU" sz="2800" b="1" u="sng"/>
              <a:t>(To elect deserved people, to influence the policy and economy, youth must not be infantile)</a:t>
            </a:r>
          </a:p>
          <a:p>
            <a:pPr>
              <a:lnSpc>
                <a:spcPct val="80000"/>
              </a:lnSpc>
              <a:buFontTx/>
              <a:buNone/>
            </a:pPr>
            <a:r>
              <a:rPr lang="en-US" altLang="ru-RU" sz="2800" b="1"/>
              <a:t>2.If you </a:t>
            </a:r>
            <a:r>
              <a:rPr lang="en-US" altLang="ru-RU" sz="2800" b="1" i="1" u="sng"/>
              <a:t>were </a:t>
            </a:r>
            <a:r>
              <a:rPr lang="en-US" altLang="ru-RU" sz="2800" b="1"/>
              <a:t>18 years old, </a:t>
            </a:r>
            <a:r>
              <a:rPr lang="en-US" altLang="ru-RU" sz="2800" b="1" i="1" u="sng"/>
              <a:t>would </a:t>
            </a:r>
            <a:r>
              <a:rPr lang="en-US" altLang="ru-RU" sz="2800" b="1"/>
              <a:t>you take part in elections on the 18th of March?</a:t>
            </a:r>
          </a:p>
          <a:p>
            <a:pPr>
              <a:lnSpc>
                <a:spcPct val="80000"/>
              </a:lnSpc>
              <a:buFontTx/>
              <a:buNone/>
            </a:pPr>
            <a:r>
              <a:rPr lang="en-US" altLang="ru-RU" sz="2800" b="1"/>
              <a:t>3. How can you </a:t>
            </a:r>
          </a:p>
          <a:p>
            <a:pPr>
              <a:lnSpc>
                <a:spcPct val="80000"/>
              </a:lnSpc>
              <a:buFontTx/>
              <a:buNone/>
            </a:pPr>
            <a:r>
              <a:rPr lang="en-US" altLang="ru-RU" sz="2800" b="1"/>
              <a:t>characterize a future </a:t>
            </a:r>
          </a:p>
          <a:p>
            <a:pPr>
              <a:lnSpc>
                <a:spcPct val="80000"/>
              </a:lnSpc>
              <a:buFontTx/>
              <a:buNone/>
            </a:pPr>
            <a:r>
              <a:rPr lang="en-US" altLang="ru-RU" sz="2800" b="1"/>
              <a:t>president of Russia?</a:t>
            </a:r>
            <a:r>
              <a:rPr lang="en-US" altLang="ru-RU" sz="2800"/>
              <a:t>  </a:t>
            </a:r>
            <a:endParaRPr lang="ru-RU" altLang="ru-RU" sz="2800"/>
          </a:p>
        </p:txBody>
      </p:sp>
      <p:pic>
        <p:nvPicPr>
          <p:cNvPr id="16389" name="Picture 5" descr="очередь к урне">
            <a:extLst>
              <a:ext uri="{FF2B5EF4-FFF2-40B4-BE49-F238E27FC236}">
                <a16:creationId xmlns:a16="http://schemas.microsoft.com/office/drawing/2014/main" id="{6B2F64FD-BA6D-466C-ACA9-74FC81F0C8A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800600" y="5029200"/>
            <a:ext cx="2667000" cy="1447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6386"/>
                                        </p:tgtEl>
                                        <p:attrNameLst>
                                          <p:attrName>style.visibility</p:attrName>
                                        </p:attrNameLst>
                                      </p:cBhvr>
                                      <p:to>
                                        <p:strVal val="visible"/>
                                      </p:to>
                                    </p:set>
                                    <p:animEffect transition="in" filter="fade">
                                      <p:cBhvr>
                                        <p:cTn id="7" dur="600">
                                          <p:stCondLst>
                                            <p:cond delay="0"/>
                                          </p:stCondLst>
                                        </p:cTn>
                                        <p:tgtEl>
                                          <p:spTgt spid="16386"/>
                                        </p:tgtEl>
                                      </p:cBhvr>
                                    </p:animEffect>
                                    <p:anim calcmode="lin" valueType="num">
                                      <p:cBhvr>
                                        <p:cTn id="8" dur="600" fill="hold">
                                          <p:stCondLst>
                                            <p:cond delay="0"/>
                                          </p:stCondLst>
                                        </p:cTn>
                                        <p:tgtEl>
                                          <p:spTgt spid="1638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638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638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Effect transition="in" filter="slide(fromBottom)">
                                      <p:cBhvr>
                                        <p:cTn id="15" dur="500">
                                          <p:stCondLst>
                                            <p:cond delay="0"/>
                                          </p:stCondLst>
                                        </p:cTn>
                                        <p:tgtEl>
                                          <p:spTgt spid="1638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6387">
                                            <p:txEl>
                                              <p:pRg st="1" end="1"/>
                                            </p:txEl>
                                          </p:spTgt>
                                        </p:tgtEl>
                                        <p:attrNameLst>
                                          <p:attrName>style.visibility</p:attrName>
                                        </p:attrNameLst>
                                      </p:cBhvr>
                                      <p:to>
                                        <p:strVal val="visible"/>
                                      </p:to>
                                    </p:set>
                                    <p:animEffect transition="in" filter="slide(fromBottom)">
                                      <p:cBhvr>
                                        <p:cTn id="20" dur="500">
                                          <p:stCondLst>
                                            <p:cond delay="0"/>
                                          </p:stCondLst>
                                        </p:cTn>
                                        <p:tgtEl>
                                          <p:spTgt spid="1638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6387">
                                            <p:txEl>
                                              <p:pRg st="2" end="2"/>
                                            </p:txEl>
                                          </p:spTgt>
                                        </p:tgtEl>
                                        <p:attrNameLst>
                                          <p:attrName>style.visibility</p:attrName>
                                        </p:attrNameLst>
                                      </p:cBhvr>
                                      <p:to>
                                        <p:strVal val="visible"/>
                                      </p:to>
                                    </p:set>
                                    <p:animEffect transition="in" filter="slide(fromBottom)">
                                      <p:cBhvr>
                                        <p:cTn id="25" dur="500">
                                          <p:stCondLst>
                                            <p:cond delay="0"/>
                                          </p:stCondLst>
                                        </p:cTn>
                                        <p:tgtEl>
                                          <p:spTgt spid="1638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6387">
                                            <p:txEl>
                                              <p:pRg st="3" end="3"/>
                                            </p:txEl>
                                          </p:spTgt>
                                        </p:tgtEl>
                                        <p:attrNameLst>
                                          <p:attrName>style.visibility</p:attrName>
                                        </p:attrNameLst>
                                      </p:cBhvr>
                                      <p:to>
                                        <p:strVal val="visible"/>
                                      </p:to>
                                    </p:set>
                                    <p:animEffect transition="in" filter="slide(fromBottom)">
                                      <p:cBhvr>
                                        <p:cTn id="30" dur="500">
                                          <p:stCondLst>
                                            <p:cond delay="0"/>
                                          </p:stCondLst>
                                        </p:cTn>
                                        <p:tgtEl>
                                          <p:spTgt spid="1638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6387">
                                            <p:txEl>
                                              <p:pRg st="4" end="4"/>
                                            </p:txEl>
                                          </p:spTgt>
                                        </p:tgtEl>
                                        <p:attrNameLst>
                                          <p:attrName>style.visibility</p:attrName>
                                        </p:attrNameLst>
                                      </p:cBhvr>
                                      <p:to>
                                        <p:strVal val="visible"/>
                                      </p:to>
                                    </p:set>
                                    <p:animEffect transition="in" filter="slide(fromBottom)">
                                      <p:cBhvr>
                                        <p:cTn id="35" dur="500">
                                          <p:stCondLst>
                                            <p:cond delay="0"/>
                                          </p:stCondLst>
                                        </p:cTn>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09A71C85-CA5F-43D2-9546-5E2D54C4E751}"/>
              </a:ext>
            </a:extLst>
          </p:cNvPr>
          <p:cNvSpPr>
            <a:spLocks noGrp="1" noChangeArrowheads="1"/>
          </p:cNvSpPr>
          <p:nvPr>
            <p:ph type="body" idx="1"/>
          </p:nvPr>
        </p:nvSpPr>
        <p:spPr>
          <a:xfrm>
            <a:off x="457200" y="228600"/>
            <a:ext cx="8229600" cy="5897563"/>
          </a:xfrm>
        </p:spPr>
        <p:txBody>
          <a:bodyPr/>
          <a:lstStyle/>
          <a:p>
            <a:pPr>
              <a:lnSpc>
                <a:spcPct val="90000"/>
              </a:lnSpc>
              <a:buFontTx/>
              <a:buNone/>
            </a:pPr>
            <a:r>
              <a:rPr lang="en-US" altLang="ru-RU" sz="2800" b="1" u="sng"/>
              <a:t>Personal characteristics </a:t>
            </a:r>
            <a:br>
              <a:rPr lang="en-US" altLang="ru-RU" sz="2800" b="1" u="sng"/>
            </a:br>
            <a:r>
              <a:rPr lang="en-US" altLang="ru-RU" sz="2800" b="1" u="sng"/>
              <a:t>of the President of Russia:</a:t>
            </a:r>
          </a:p>
          <a:p>
            <a:pPr>
              <a:lnSpc>
                <a:spcPct val="90000"/>
              </a:lnSpc>
              <a:buFontTx/>
              <a:buNone/>
            </a:pPr>
            <a:r>
              <a:rPr lang="en-US" altLang="ru-RU" sz="2800" b="1"/>
              <a:t>   to be a patriot –</a:t>
            </a:r>
          </a:p>
          <a:p>
            <a:pPr>
              <a:lnSpc>
                <a:spcPct val="90000"/>
              </a:lnSpc>
            </a:pPr>
            <a:r>
              <a:rPr lang="en-US" altLang="ru-RU" sz="2800" b="1"/>
              <a:t>not selfish –</a:t>
            </a:r>
          </a:p>
          <a:p>
            <a:pPr>
              <a:lnSpc>
                <a:spcPct val="90000"/>
              </a:lnSpc>
            </a:pPr>
            <a:r>
              <a:rPr lang="en-US" altLang="ru-RU" sz="2800" b="1"/>
              <a:t>to love people –</a:t>
            </a:r>
          </a:p>
          <a:p>
            <a:pPr>
              <a:lnSpc>
                <a:spcPct val="90000"/>
              </a:lnSpc>
            </a:pPr>
            <a:r>
              <a:rPr lang="en-US" altLang="ru-RU" sz="2800" b="1"/>
              <a:t>can be able to work in a team –</a:t>
            </a:r>
          </a:p>
          <a:p>
            <a:pPr>
              <a:lnSpc>
                <a:spcPct val="90000"/>
              </a:lnSpc>
            </a:pPr>
            <a:r>
              <a:rPr lang="en-US" altLang="ru-RU" sz="2800" b="1"/>
              <a:t>to be brave –</a:t>
            </a:r>
          </a:p>
          <a:p>
            <a:pPr>
              <a:lnSpc>
                <a:spcPct val="90000"/>
              </a:lnSpc>
            </a:pPr>
            <a:r>
              <a:rPr lang="en-US" altLang="ru-RU" sz="2800" b="1"/>
              <a:t>to be well educated –</a:t>
            </a:r>
          </a:p>
          <a:p>
            <a:pPr>
              <a:lnSpc>
                <a:spcPct val="90000"/>
              </a:lnSpc>
            </a:pPr>
            <a:r>
              <a:rPr lang="en-US" altLang="ru-RU" sz="2800" b="1"/>
              <a:t>to be very smart – </a:t>
            </a:r>
          </a:p>
          <a:p>
            <a:pPr>
              <a:lnSpc>
                <a:spcPct val="90000"/>
              </a:lnSpc>
            </a:pPr>
            <a:r>
              <a:rPr lang="en-US" altLang="ru-RU" sz="2800" b="1"/>
              <a:t>must know economics, politics, law –</a:t>
            </a:r>
          </a:p>
          <a:p>
            <a:pPr>
              <a:lnSpc>
                <a:spcPct val="90000"/>
              </a:lnSpc>
            </a:pPr>
            <a:r>
              <a:rPr lang="en-US" altLang="ru-RU" sz="2800" b="1"/>
              <a:t>have a good health-  </a:t>
            </a:r>
          </a:p>
          <a:p>
            <a:pPr>
              <a:lnSpc>
                <a:spcPct val="90000"/>
              </a:lnSpc>
            </a:pPr>
            <a:r>
              <a:rPr lang="en-US" altLang="ru-RU" sz="2800" b="1"/>
              <a:t>to be strong in spirits –</a:t>
            </a:r>
          </a:p>
          <a:p>
            <a:pPr>
              <a:lnSpc>
                <a:spcPct val="90000"/>
              </a:lnSpc>
              <a:buFontTx/>
              <a:buNone/>
            </a:pPr>
            <a:endParaRPr lang="en-US" altLang="ru-RU" sz="2800" b="1"/>
          </a:p>
          <a:p>
            <a:pPr>
              <a:lnSpc>
                <a:spcPct val="90000"/>
              </a:lnSpc>
            </a:pPr>
            <a:endParaRPr lang="en-US" altLang="ru-RU" sz="2800"/>
          </a:p>
          <a:p>
            <a:pPr>
              <a:lnSpc>
                <a:spcPct val="90000"/>
              </a:lnSpc>
            </a:pPr>
            <a:endParaRPr lang="ru-RU" altLang="ru-RU" sz="280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500" fill="hold"/>
                                        <p:tgtEl>
                                          <p:spTgt spid="26627">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26627">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26627">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26627">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2662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26627">
                                            <p:txEl>
                                              <p:pRg st="1" end="1"/>
                                            </p:txEl>
                                          </p:spTgt>
                                        </p:tgtEl>
                                        <p:attrNameLst>
                                          <p:attrName>style.visibility</p:attrName>
                                        </p:attrNameLst>
                                      </p:cBhvr>
                                      <p:to>
                                        <p:strVal val="visible"/>
                                      </p:to>
                                    </p:set>
                                    <p:anim calcmode="lin" valueType="num">
                                      <p:cBhvr>
                                        <p:cTn id="16" dur="500" fill="hold"/>
                                        <p:tgtEl>
                                          <p:spTgt spid="26627">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26627">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26627">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26627">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2662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26627">
                                            <p:txEl>
                                              <p:pRg st="2" end="2"/>
                                            </p:txEl>
                                          </p:spTgt>
                                        </p:tgtEl>
                                        <p:attrNameLst>
                                          <p:attrName>style.visibility</p:attrName>
                                        </p:attrNameLst>
                                      </p:cBhvr>
                                      <p:to>
                                        <p:strVal val="visible"/>
                                      </p:to>
                                    </p:set>
                                    <p:anim calcmode="lin" valueType="num">
                                      <p:cBhvr>
                                        <p:cTn id="25" dur="500" fill="hold"/>
                                        <p:tgtEl>
                                          <p:spTgt spid="26627">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26627">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26627">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26627">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26627">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26627">
                                            <p:txEl>
                                              <p:pRg st="3" end="3"/>
                                            </p:txEl>
                                          </p:spTgt>
                                        </p:tgtEl>
                                        <p:attrNameLst>
                                          <p:attrName>style.visibility</p:attrName>
                                        </p:attrNameLst>
                                      </p:cBhvr>
                                      <p:to>
                                        <p:strVal val="visible"/>
                                      </p:to>
                                    </p:set>
                                    <p:anim calcmode="lin" valueType="num">
                                      <p:cBhvr>
                                        <p:cTn id="34" dur="500" fill="hold"/>
                                        <p:tgtEl>
                                          <p:spTgt spid="26627">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26627">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26627">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26627">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26627">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26627">
                                            <p:txEl>
                                              <p:pRg st="4" end="4"/>
                                            </p:txEl>
                                          </p:spTgt>
                                        </p:tgtEl>
                                        <p:attrNameLst>
                                          <p:attrName>style.visibility</p:attrName>
                                        </p:attrNameLst>
                                      </p:cBhvr>
                                      <p:to>
                                        <p:strVal val="visible"/>
                                      </p:to>
                                    </p:set>
                                    <p:anim calcmode="lin" valueType="num">
                                      <p:cBhvr>
                                        <p:cTn id="43" dur="500" fill="hold"/>
                                        <p:tgtEl>
                                          <p:spTgt spid="26627">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26627">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26627">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26627">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26627">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26627">
                                            <p:txEl>
                                              <p:pRg st="5" end="5"/>
                                            </p:txEl>
                                          </p:spTgt>
                                        </p:tgtEl>
                                        <p:attrNameLst>
                                          <p:attrName>style.visibility</p:attrName>
                                        </p:attrNameLst>
                                      </p:cBhvr>
                                      <p:to>
                                        <p:strVal val="visible"/>
                                      </p:to>
                                    </p:set>
                                    <p:anim calcmode="lin" valueType="num">
                                      <p:cBhvr>
                                        <p:cTn id="52" dur="500" fill="hold"/>
                                        <p:tgtEl>
                                          <p:spTgt spid="26627">
                                            <p:txEl>
                                              <p:pRg st="5" end="5"/>
                                            </p:txEl>
                                          </p:spTgt>
                                        </p:tgtEl>
                                        <p:attrNameLst>
                                          <p:attrName>ppt_w</p:attrName>
                                        </p:attrNameLst>
                                      </p:cBhvr>
                                      <p:tavLst>
                                        <p:tav tm="0">
                                          <p:val>
                                            <p:strVal val="#ppt_w*0.05"/>
                                          </p:val>
                                        </p:tav>
                                        <p:tav tm="100000">
                                          <p:val>
                                            <p:strVal val="#ppt_w"/>
                                          </p:val>
                                        </p:tav>
                                      </p:tavLst>
                                    </p:anim>
                                    <p:anim calcmode="lin" valueType="num">
                                      <p:cBhvr>
                                        <p:cTn id="53" dur="500" fill="hold"/>
                                        <p:tgtEl>
                                          <p:spTgt spid="26627">
                                            <p:txEl>
                                              <p:pRg st="5" end="5"/>
                                            </p:txEl>
                                          </p:spTgt>
                                        </p:tgtEl>
                                        <p:attrNameLst>
                                          <p:attrName>ppt_h</p:attrName>
                                        </p:attrNameLst>
                                      </p:cBhvr>
                                      <p:tavLst>
                                        <p:tav tm="0">
                                          <p:val>
                                            <p:strVal val="#ppt_h"/>
                                          </p:val>
                                        </p:tav>
                                        <p:tav tm="100000">
                                          <p:val>
                                            <p:strVal val="#ppt_h"/>
                                          </p:val>
                                        </p:tav>
                                      </p:tavLst>
                                    </p:anim>
                                    <p:anim calcmode="lin" valueType="num">
                                      <p:cBhvr>
                                        <p:cTn id="54" dur="500" fill="hold"/>
                                        <p:tgtEl>
                                          <p:spTgt spid="26627">
                                            <p:txEl>
                                              <p:pRg st="5" end="5"/>
                                            </p:txEl>
                                          </p:spTgt>
                                        </p:tgtEl>
                                        <p:attrNameLst>
                                          <p:attrName>ppt_x</p:attrName>
                                        </p:attrNameLst>
                                      </p:cBhvr>
                                      <p:tavLst>
                                        <p:tav tm="0">
                                          <p:val>
                                            <p:strVal val="#ppt_x-.2"/>
                                          </p:val>
                                        </p:tav>
                                        <p:tav tm="100000">
                                          <p:val>
                                            <p:strVal val="#ppt_x"/>
                                          </p:val>
                                        </p:tav>
                                      </p:tavLst>
                                    </p:anim>
                                    <p:anim calcmode="lin" valueType="num">
                                      <p:cBhvr>
                                        <p:cTn id="55" dur="500" fill="hold"/>
                                        <p:tgtEl>
                                          <p:spTgt spid="26627">
                                            <p:txEl>
                                              <p:pRg st="5" end="5"/>
                                            </p:txEl>
                                          </p:spTgt>
                                        </p:tgtEl>
                                        <p:attrNameLst>
                                          <p:attrName>ppt_y</p:attrName>
                                        </p:attrNameLst>
                                      </p:cBhvr>
                                      <p:tavLst>
                                        <p:tav tm="0">
                                          <p:val>
                                            <p:strVal val="#ppt_y"/>
                                          </p:val>
                                        </p:tav>
                                        <p:tav tm="100000">
                                          <p:val>
                                            <p:strVal val="#ppt_y"/>
                                          </p:val>
                                        </p:tav>
                                      </p:tavLst>
                                    </p:anim>
                                    <p:animEffect transition="in" filter="fade">
                                      <p:cBhvr>
                                        <p:cTn id="56" dur="500"/>
                                        <p:tgtEl>
                                          <p:spTgt spid="26627">
                                            <p:txEl>
                                              <p:pRg st="5" end="5"/>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26627">
                                            <p:txEl>
                                              <p:pRg st="6" end="6"/>
                                            </p:txEl>
                                          </p:spTgt>
                                        </p:tgtEl>
                                        <p:attrNameLst>
                                          <p:attrName>style.visibility</p:attrName>
                                        </p:attrNameLst>
                                      </p:cBhvr>
                                      <p:to>
                                        <p:strVal val="visible"/>
                                      </p:to>
                                    </p:set>
                                    <p:anim calcmode="lin" valueType="num">
                                      <p:cBhvr>
                                        <p:cTn id="61" dur="500" fill="hold"/>
                                        <p:tgtEl>
                                          <p:spTgt spid="26627">
                                            <p:txEl>
                                              <p:pRg st="6" end="6"/>
                                            </p:txEl>
                                          </p:spTgt>
                                        </p:tgtEl>
                                        <p:attrNameLst>
                                          <p:attrName>ppt_w</p:attrName>
                                        </p:attrNameLst>
                                      </p:cBhvr>
                                      <p:tavLst>
                                        <p:tav tm="0">
                                          <p:val>
                                            <p:strVal val="#ppt_w*0.05"/>
                                          </p:val>
                                        </p:tav>
                                        <p:tav tm="100000">
                                          <p:val>
                                            <p:strVal val="#ppt_w"/>
                                          </p:val>
                                        </p:tav>
                                      </p:tavLst>
                                    </p:anim>
                                    <p:anim calcmode="lin" valueType="num">
                                      <p:cBhvr>
                                        <p:cTn id="62" dur="500" fill="hold"/>
                                        <p:tgtEl>
                                          <p:spTgt spid="26627">
                                            <p:txEl>
                                              <p:pRg st="6" end="6"/>
                                            </p:txEl>
                                          </p:spTgt>
                                        </p:tgtEl>
                                        <p:attrNameLst>
                                          <p:attrName>ppt_h</p:attrName>
                                        </p:attrNameLst>
                                      </p:cBhvr>
                                      <p:tavLst>
                                        <p:tav tm="0">
                                          <p:val>
                                            <p:strVal val="#ppt_h"/>
                                          </p:val>
                                        </p:tav>
                                        <p:tav tm="100000">
                                          <p:val>
                                            <p:strVal val="#ppt_h"/>
                                          </p:val>
                                        </p:tav>
                                      </p:tavLst>
                                    </p:anim>
                                    <p:anim calcmode="lin" valueType="num">
                                      <p:cBhvr>
                                        <p:cTn id="63" dur="500" fill="hold"/>
                                        <p:tgtEl>
                                          <p:spTgt spid="26627">
                                            <p:txEl>
                                              <p:pRg st="6" end="6"/>
                                            </p:txEl>
                                          </p:spTgt>
                                        </p:tgtEl>
                                        <p:attrNameLst>
                                          <p:attrName>ppt_x</p:attrName>
                                        </p:attrNameLst>
                                      </p:cBhvr>
                                      <p:tavLst>
                                        <p:tav tm="0">
                                          <p:val>
                                            <p:strVal val="#ppt_x-.2"/>
                                          </p:val>
                                        </p:tav>
                                        <p:tav tm="100000">
                                          <p:val>
                                            <p:strVal val="#ppt_x"/>
                                          </p:val>
                                        </p:tav>
                                      </p:tavLst>
                                    </p:anim>
                                    <p:anim calcmode="lin" valueType="num">
                                      <p:cBhvr>
                                        <p:cTn id="64" dur="500" fill="hold"/>
                                        <p:tgtEl>
                                          <p:spTgt spid="26627">
                                            <p:txEl>
                                              <p:pRg st="6" end="6"/>
                                            </p:txEl>
                                          </p:spTgt>
                                        </p:tgtEl>
                                        <p:attrNameLst>
                                          <p:attrName>ppt_y</p:attrName>
                                        </p:attrNameLst>
                                      </p:cBhvr>
                                      <p:tavLst>
                                        <p:tav tm="0">
                                          <p:val>
                                            <p:strVal val="#ppt_y"/>
                                          </p:val>
                                        </p:tav>
                                        <p:tav tm="100000">
                                          <p:val>
                                            <p:strVal val="#ppt_y"/>
                                          </p:val>
                                        </p:tav>
                                      </p:tavLst>
                                    </p:anim>
                                    <p:animEffect transition="in" filter="fade">
                                      <p:cBhvr>
                                        <p:cTn id="65" dur="500"/>
                                        <p:tgtEl>
                                          <p:spTgt spid="26627">
                                            <p:txEl>
                                              <p:pRg st="6" end="6"/>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4" presetClass="entr" presetSubtype="0" accel="100000" fill="hold" grpId="0" nodeType="clickEffect">
                                  <p:stCondLst>
                                    <p:cond delay="0"/>
                                  </p:stCondLst>
                                  <p:childTnLst>
                                    <p:set>
                                      <p:cBhvr>
                                        <p:cTn id="69" dur="1" fill="hold">
                                          <p:stCondLst>
                                            <p:cond delay="0"/>
                                          </p:stCondLst>
                                        </p:cTn>
                                        <p:tgtEl>
                                          <p:spTgt spid="26627">
                                            <p:txEl>
                                              <p:pRg st="7" end="7"/>
                                            </p:txEl>
                                          </p:spTgt>
                                        </p:tgtEl>
                                        <p:attrNameLst>
                                          <p:attrName>style.visibility</p:attrName>
                                        </p:attrNameLst>
                                      </p:cBhvr>
                                      <p:to>
                                        <p:strVal val="visible"/>
                                      </p:to>
                                    </p:set>
                                    <p:anim calcmode="lin" valueType="num">
                                      <p:cBhvr>
                                        <p:cTn id="70" dur="500" fill="hold"/>
                                        <p:tgtEl>
                                          <p:spTgt spid="26627">
                                            <p:txEl>
                                              <p:pRg st="7" end="7"/>
                                            </p:txEl>
                                          </p:spTgt>
                                        </p:tgtEl>
                                        <p:attrNameLst>
                                          <p:attrName>ppt_w</p:attrName>
                                        </p:attrNameLst>
                                      </p:cBhvr>
                                      <p:tavLst>
                                        <p:tav tm="0">
                                          <p:val>
                                            <p:strVal val="#ppt_w*0.05"/>
                                          </p:val>
                                        </p:tav>
                                        <p:tav tm="100000">
                                          <p:val>
                                            <p:strVal val="#ppt_w"/>
                                          </p:val>
                                        </p:tav>
                                      </p:tavLst>
                                    </p:anim>
                                    <p:anim calcmode="lin" valueType="num">
                                      <p:cBhvr>
                                        <p:cTn id="71" dur="500" fill="hold"/>
                                        <p:tgtEl>
                                          <p:spTgt spid="26627">
                                            <p:txEl>
                                              <p:pRg st="7" end="7"/>
                                            </p:txEl>
                                          </p:spTgt>
                                        </p:tgtEl>
                                        <p:attrNameLst>
                                          <p:attrName>ppt_h</p:attrName>
                                        </p:attrNameLst>
                                      </p:cBhvr>
                                      <p:tavLst>
                                        <p:tav tm="0">
                                          <p:val>
                                            <p:strVal val="#ppt_h"/>
                                          </p:val>
                                        </p:tav>
                                        <p:tav tm="100000">
                                          <p:val>
                                            <p:strVal val="#ppt_h"/>
                                          </p:val>
                                        </p:tav>
                                      </p:tavLst>
                                    </p:anim>
                                    <p:anim calcmode="lin" valueType="num">
                                      <p:cBhvr>
                                        <p:cTn id="72" dur="500" fill="hold"/>
                                        <p:tgtEl>
                                          <p:spTgt spid="26627">
                                            <p:txEl>
                                              <p:pRg st="7" end="7"/>
                                            </p:txEl>
                                          </p:spTgt>
                                        </p:tgtEl>
                                        <p:attrNameLst>
                                          <p:attrName>ppt_x</p:attrName>
                                        </p:attrNameLst>
                                      </p:cBhvr>
                                      <p:tavLst>
                                        <p:tav tm="0">
                                          <p:val>
                                            <p:strVal val="#ppt_x-.2"/>
                                          </p:val>
                                        </p:tav>
                                        <p:tav tm="100000">
                                          <p:val>
                                            <p:strVal val="#ppt_x"/>
                                          </p:val>
                                        </p:tav>
                                      </p:tavLst>
                                    </p:anim>
                                    <p:anim calcmode="lin" valueType="num">
                                      <p:cBhvr>
                                        <p:cTn id="73" dur="500" fill="hold"/>
                                        <p:tgtEl>
                                          <p:spTgt spid="26627">
                                            <p:txEl>
                                              <p:pRg st="7" end="7"/>
                                            </p:txEl>
                                          </p:spTgt>
                                        </p:tgtEl>
                                        <p:attrNameLst>
                                          <p:attrName>ppt_y</p:attrName>
                                        </p:attrNameLst>
                                      </p:cBhvr>
                                      <p:tavLst>
                                        <p:tav tm="0">
                                          <p:val>
                                            <p:strVal val="#ppt_y"/>
                                          </p:val>
                                        </p:tav>
                                        <p:tav tm="100000">
                                          <p:val>
                                            <p:strVal val="#ppt_y"/>
                                          </p:val>
                                        </p:tav>
                                      </p:tavLst>
                                    </p:anim>
                                    <p:animEffect transition="in" filter="fade">
                                      <p:cBhvr>
                                        <p:cTn id="74" dur="500"/>
                                        <p:tgtEl>
                                          <p:spTgt spid="26627">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4" presetClass="entr" presetSubtype="0" accel="100000" fill="hold" grpId="0" nodeType="clickEffect">
                                  <p:stCondLst>
                                    <p:cond delay="0"/>
                                  </p:stCondLst>
                                  <p:childTnLst>
                                    <p:set>
                                      <p:cBhvr>
                                        <p:cTn id="78" dur="1" fill="hold">
                                          <p:stCondLst>
                                            <p:cond delay="0"/>
                                          </p:stCondLst>
                                        </p:cTn>
                                        <p:tgtEl>
                                          <p:spTgt spid="26627">
                                            <p:txEl>
                                              <p:pRg st="8" end="8"/>
                                            </p:txEl>
                                          </p:spTgt>
                                        </p:tgtEl>
                                        <p:attrNameLst>
                                          <p:attrName>style.visibility</p:attrName>
                                        </p:attrNameLst>
                                      </p:cBhvr>
                                      <p:to>
                                        <p:strVal val="visible"/>
                                      </p:to>
                                    </p:set>
                                    <p:anim calcmode="lin" valueType="num">
                                      <p:cBhvr>
                                        <p:cTn id="79" dur="500" fill="hold"/>
                                        <p:tgtEl>
                                          <p:spTgt spid="26627">
                                            <p:txEl>
                                              <p:pRg st="8" end="8"/>
                                            </p:txEl>
                                          </p:spTgt>
                                        </p:tgtEl>
                                        <p:attrNameLst>
                                          <p:attrName>ppt_w</p:attrName>
                                        </p:attrNameLst>
                                      </p:cBhvr>
                                      <p:tavLst>
                                        <p:tav tm="0">
                                          <p:val>
                                            <p:strVal val="#ppt_w*0.05"/>
                                          </p:val>
                                        </p:tav>
                                        <p:tav tm="100000">
                                          <p:val>
                                            <p:strVal val="#ppt_w"/>
                                          </p:val>
                                        </p:tav>
                                      </p:tavLst>
                                    </p:anim>
                                    <p:anim calcmode="lin" valueType="num">
                                      <p:cBhvr>
                                        <p:cTn id="80" dur="500" fill="hold"/>
                                        <p:tgtEl>
                                          <p:spTgt spid="26627">
                                            <p:txEl>
                                              <p:pRg st="8" end="8"/>
                                            </p:txEl>
                                          </p:spTgt>
                                        </p:tgtEl>
                                        <p:attrNameLst>
                                          <p:attrName>ppt_h</p:attrName>
                                        </p:attrNameLst>
                                      </p:cBhvr>
                                      <p:tavLst>
                                        <p:tav tm="0">
                                          <p:val>
                                            <p:strVal val="#ppt_h"/>
                                          </p:val>
                                        </p:tav>
                                        <p:tav tm="100000">
                                          <p:val>
                                            <p:strVal val="#ppt_h"/>
                                          </p:val>
                                        </p:tav>
                                      </p:tavLst>
                                    </p:anim>
                                    <p:anim calcmode="lin" valueType="num">
                                      <p:cBhvr>
                                        <p:cTn id="81" dur="500" fill="hold"/>
                                        <p:tgtEl>
                                          <p:spTgt spid="26627">
                                            <p:txEl>
                                              <p:pRg st="8" end="8"/>
                                            </p:txEl>
                                          </p:spTgt>
                                        </p:tgtEl>
                                        <p:attrNameLst>
                                          <p:attrName>ppt_x</p:attrName>
                                        </p:attrNameLst>
                                      </p:cBhvr>
                                      <p:tavLst>
                                        <p:tav tm="0">
                                          <p:val>
                                            <p:strVal val="#ppt_x-.2"/>
                                          </p:val>
                                        </p:tav>
                                        <p:tav tm="100000">
                                          <p:val>
                                            <p:strVal val="#ppt_x"/>
                                          </p:val>
                                        </p:tav>
                                      </p:tavLst>
                                    </p:anim>
                                    <p:anim calcmode="lin" valueType="num">
                                      <p:cBhvr>
                                        <p:cTn id="82" dur="500" fill="hold"/>
                                        <p:tgtEl>
                                          <p:spTgt spid="26627">
                                            <p:txEl>
                                              <p:pRg st="8" end="8"/>
                                            </p:txEl>
                                          </p:spTgt>
                                        </p:tgtEl>
                                        <p:attrNameLst>
                                          <p:attrName>ppt_y</p:attrName>
                                        </p:attrNameLst>
                                      </p:cBhvr>
                                      <p:tavLst>
                                        <p:tav tm="0">
                                          <p:val>
                                            <p:strVal val="#ppt_y"/>
                                          </p:val>
                                        </p:tav>
                                        <p:tav tm="100000">
                                          <p:val>
                                            <p:strVal val="#ppt_y"/>
                                          </p:val>
                                        </p:tav>
                                      </p:tavLst>
                                    </p:anim>
                                    <p:animEffect transition="in" filter="fade">
                                      <p:cBhvr>
                                        <p:cTn id="83" dur="500"/>
                                        <p:tgtEl>
                                          <p:spTgt spid="26627">
                                            <p:txEl>
                                              <p:pRg st="8" end="8"/>
                                            </p:txEl>
                                          </p:spTgt>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54" presetClass="entr" presetSubtype="0" accel="100000" fill="hold" grpId="0" nodeType="clickEffect">
                                  <p:stCondLst>
                                    <p:cond delay="0"/>
                                  </p:stCondLst>
                                  <p:childTnLst>
                                    <p:set>
                                      <p:cBhvr>
                                        <p:cTn id="87" dur="1" fill="hold">
                                          <p:stCondLst>
                                            <p:cond delay="0"/>
                                          </p:stCondLst>
                                        </p:cTn>
                                        <p:tgtEl>
                                          <p:spTgt spid="26627">
                                            <p:txEl>
                                              <p:pRg st="9" end="9"/>
                                            </p:txEl>
                                          </p:spTgt>
                                        </p:tgtEl>
                                        <p:attrNameLst>
                                          <p:attrName>style.visibility</p:attrName>
                                        </p:attrNameLst>
                                      </p:cBhvr>
                                      <p:to>
                                        <p:strVal val="visible"/>
                                      </p:to>
                                    </p:set>
                                    <p:anim calcmode="lin" valueType="num">
                                      <p:cBhvr>
                                        <p:cTn id="88" dur="500" fill="hold"/>
                                        <p:tgtEl>
                                          <p:spTgt spid="26627">
                                            <p:txEl>
                                              <p:pRg st="9" end="9"/>
                                            </p:txEl>
                                          </p:spTgt>
                                        </p:tgtEl>
                                        <p:attrNameLst>
                                          <p:attrName>ppt_w</p:attrName>
                                        </p:attrNameLst>
                                      </p:cBhvr>
                                      <p:tavLst>
                                        <p:tav tm="0">
                                          <p:val>
                                            <p:strVal val="#ppt_w*0.05"/>
                                          </p:val>
                                        </p:tav>
                                        <p:tav tm="100000">
                                          <p:val>
                                            <p:strVal val="#ppt_w"/>
                                          </p:val>
                                        </p:tav>
                                      </p:tavLst>
                                    </p:anim>
                                    <p:anim calcmode="lin" valueType="num">
                                      <p:cBhvr>
                                        <p:cTn id="89" dur="500" fill="hold"/>
                                        <p:tgtEl>
                                          <p:spTgt spid="26627">
                                            <p:txEl>
                                              <p:pRg st="9" end="9"/>
                                            </p:txEl>
                                          </p:spTgt>
                                        </p:tgtEl>
                                        <p:attrNameLst>
                                          <p:attrName>ppt_h</p:attrName>
                                        </p:attrNameLst>
                                      </p:cBhvr>
                                      <p:tavLst>
                                        <p:tav tm="0">
                                          <p:val>
                                            <p:strVal val="#ppt_h"/>
                                          </p:val>
                                        </p:tav>
                                        <p:tav tm="100000">
                                          <p:val>
                                            <p:strVal val="#ppt_h"/>
                                          </p:val>
                                        </p:tav>
                                      </p:tavLst>
                                    </p:anim>
                                    <p:anim calcmode="lin" valueType="num">
                                      <p:cBhvr>
                                        <p:cTn id="90" dur="500" fill="hold"/>
                                        <p:tgtEl>
                                          <p:spTgt spid="26627">
                                            <p:txEl>
                                              <p:pRg st="9" end="9"/>
                                            </p:txEl>
                                          </p:spTgt>
                                        </p:tgtEl>
                                        <p:attrNameLst>
                                          <p:attrName>ppt_x</p:attrName>
                                        </p:attrNameLst>
                                      </p:cBhvr>
                                      <p:tavLst>
                                        <p:tav tm="0">
                                          <p:val>
                                            <p:strVal val="#ppt_x-.2"/>
                                          </p:val>
                                        </p:tav>
                                        <p:tav tm="100000">
                                          <p:val>
                                            <p:strVal val="#ppt_x"/>
                                          </p:val>
                                        </p:tav>
                                      </p:tavLst>
                                    </p:anim>
                                    <p:anim calcmode="lin" valueType="num">
                                      <p:cBhvr>
                                        <p:cTn id="91" dur="500" fill="hold"/>
                                        <p:tgtEl>
                                          <p:spTgt spid="26627">
                                            <p:txEl>
                                              <p:pRg st="9" end="9"/>
                                            </p:txEl>
                                          </p:spTgt>
                                        </p:tgtEl>
                                        <p:attrNameLst>
                                          <p:attrName>ppt_y</p:attrName>
                                        </p:attrNameLst>
                                      </p:cBhvr>
                                      <p:tavLst>
                                        <p:tav tm="0">
                                          <p:val>
                                            <p:strVal val="#ppt_y"/>
                                          </p:val>
                                        </p:tav>
                                        <p:tav tm="100000">
                                          <p:val>
                                            <p:strVal val="#ppt_y"/>
                                          </p:val>
                                        </p:tav>
                                      </p:tavLst>
                                    </p:anim>
                                    <p:animEffect transition="in" filter="fade">
                                      <p:cBhvr>
                                        <p:cTn id="92" dur="500"/>
                                        <p:tgtEl>
                                          <p:spTgt spid="26627">
                                            <p:txEl>
                                              <p:pRg st="9" end="9"/>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54" presetClass="entr" presetSubtype="0" accel="100000" fill="hold" grpId="0" nodeType="clickEffect">
                                  <p:stCondLst>
                                    <p:cond delay="0"/>
                                  </p:stCondLst>
                                  <p:childTnLst>
                                    <p:set>
                                      <p:cBhvr>
                                        <p:cTn id="96" dur="1" fill="hold">
                                          <p:stCondLst>
                                            <p:cond delay="0"/>
                                          </p:stCondLst>
                                        </p:cTn>
                                        <p:tgtEl>
                                          <p:spTgt spid="26627">
                                            <p:txEl>
                                              <p:pRg st="10" end="10"/>
                                            </p:txEl>
                                          </p:spTgt>
                                        </p:tgtEl>
                                        <p:attrNameLst>
                                          <p:attrName>style.visibility</p:attrName>
                                        </p:attrNameLst>
                                      </p:cBhvr>
                                      <p:to>
                                        <p:strVal val="visible"/>
                                      </p:to>
                                    </p:set>
                                    <p:anim calcmode="lin" valueType="num">
                                      <p:cBhvr>
                                        <p:cTn id="97" dur="500" fill="hold"/>
                                        <p:tgtEl>
                                          <p:spTgt spid="26627">
                                            <p:txEl>
                                              <p:pRg st="10" end="10"/>
                                            </p:txEl>
                                          </p:spTgt>
                                        </p:tgtEl>
                                        <p:attrNameLst>
                                          <p:attrName>ppt_w</p:attrName>
                                        </p:attrNameLst>
                                      </p:cBhvr>
                                      <p:tavLst>
                                        <p:tav tm="0">
                                          <p:val>
                                            <p:strVal val="#ppt_w*0.05"/>
                                          </p:val>
                                        </p:tav>
                                        <p:tav tm="100000">
                                          <p:val>
                                            <p:strVal val="#ppt_w"/>
                                          </p:val>
                                        </p:tav>
                                      </p:tavLst>
                                    </p:anim>
                                    <p:anim calcmode="lin" valueType="num">
                                      <p:cBhvr>
                                        <p:cTn id="98" dur="500" fill="hold"/>
                                        <p:tgtEl>
                                          <p:spTgt spid="26627">
                                            <p:txEl>
                                              <p:pRg st="10" end="10"/>
                                            </p:txEl>
                                          </p:spTgt>
                                        </p:tgtEl>
                                        <p:attrNameLst>
                                          <p:attrName>ppt_h</p:attrName>
                                        </p:attrNameLst>
                                      </p:cBhvr>
                                      <p:tavLst>
                                        <p:tav tm="0">
                                          <p:val>
                                            <p:strVal val="#ppt_h"/>
                                          </p:val>
                                        </p:tav>
                                        <p:tav tm="100000">
                                          <p:val>
                                            <p:strVal val="#ppt_h"/>
                                          </p:val>
                                        </p:tav>
                                      </p:tavLst>
                                    </p:anim>
                                    <p:anim calcmode="lin" valueType="num">
                                      <p:cBhvr>
                                        <p:cTn id="99" dur="500" fill="hold"/>
                                        <p:tgtEl>
                                          <p:spTgt spid="26627">
                                            <p:txEl>
                                              <p:pRg st="10" end="10"/>
                                            </p:txEl>
                                          </p:spTgt>
                                        </p:tgtEl>
                                        <p:attrNameLst>
                                          <p:attrName>ppt_x</p:attrName>
                                        </p:attrNameLst>
                                      </p:cBhvr>
                                      <p:tavLst>
                                        <p:tav tm="0">
                                          <p:val>
                                            <p:strVal val="#ppt_x-.2"/>
                                          </p:val>
                                        </p:tav>
                                        <p:tav tm="100000">
                                          <p:val>
                                            <p:strVal val="#ppt_x"/>
                                          </p:val>
                                        </p:tav>
                                      </p:tavLst>
                                    </p:anim>
                                    <p:anim calcmode="lin" valueType="num">
                                      <p:cBhvr>
                                        <p:cTn id="100" dur="500" fill="hold"/>
                                        <p:tgtEl>
                                          <p:spTgt spid="26627">
                                            <p:txEl>
                                              <p:pRg st="10" end="10"/>
                                            </p:txEl>
                                          </p:spTgt>
                                        </p:tgtEl>
                                        <p:attrNameLst>
                                          <p:attrName>ppt_y</p:attrName>
                                        </p:attrNameLst>
                                      </p:cBhvr>
                                      <p:tavLst>
                                        <p:tav tm="0">
                                          <p:val>
                                            <p:strVal val="#ppt_y"/>
                                          </p:val>
                                        </p:tav>
                                        <p:tav tm="100000">
                                          <p:val>
                                            <p:strVal val="#ppt_y"/>
                                          </p:val>
                                        </p:tav>
                                      </p:tavLst>
                                    </p:anim>
                                    <p:animEffect transition="in" filter="fade">
                                      <p:cBhvr>
                                        <p:cTn id="101" dur="500"/>
                                        <p:tgtEl>
                                          <p:spTgt spid="26627">
                                            <p:txEl>
                                              <p:pRg st="10" end="10"/>
                                            </p:txEl>
                                          </p:spTgt>
                                        </p:tgtEl>
                                      </p:cBhvr>
                                    </p:animEffect>
                                  </p:childTnLst>
                                </p:cTn>
                              </p:par>
                              <p:par>
                                <p:cTn id="102" presetID="22" presetClass="exit" presetSubtype="8" fill="hold" grpId="1" nodeType="withEffect">
                                  <p:stCondLst>
                                    <p:cond delay="0"/>
                                  </p:stCondLst>
                                  <p:childTnLst>
                                    <p:animEffect transition="out" filter="wipe(left)">
                                      <p:cBhvr>
                                        <p:cTn id="103" dur="500"/>
                                        <p:tgtEl>
                                          <p:spTgt spid="26627">
                                            <p:txEl>
                                              <p:pRg st="0" end="0"/>
                                            </p:txEl>
                                          </p:spTgt>
                                        </p:tgtEl>
                                      </p:cBhvr>
                                    </p:animEffect>
                                    <p:set>
                                      <p:cBhvr>
                                        <p:cTn id="104" dur="1" fill="hold">
                                          <p:stCondLst>
                                            <p:cond delay="499"/>
                                          </p:stCondLst>
                                        </p:cTn>
                                        <p:tgtEl>
                                          <p:spTgt spid="26627">
                                            <p:txEl>
                                              <p:pRg st="0" end="0"/>
                                            </p:txEl>
                                          </p:spTgt>
                                        </p:tgtEl>
                                        <p:attrNameLst>
                                          <p:attrName>style.visibility</p:attrName>
                                        </p:attrNameLst>
                                      </p:cBhvr>
                                      <p:to>
                                        <p:strVal val="hidden"/>
                                      </p:to>
                                    </p:set>
                                  </p:childTnLst>
                                </p:cTn>
                              </p:par>
                              <p:par>
                                <p:cTn id="105" presetID="22" presetClass="exit" presetSubtype="8" fill="hold" grpId="1" nodeType="withEffect">
                                  <p:stCondLst>
                                    <p:cond delay="0"/>
                                  </p:stCondLst>
                                  <p:childTnLst>
                                    <p:animEffect transition="out" filter="wipe(left)">
                                      <p:cBhvr>
                                        <p:cTn id="106" dur="500"/>
                                        <p:tgtEl>
                                          <p:spTgt spid="26627">
                                            <p:txEl>
                                              <p:pRg st="1" end="1"/>
                                            </p:txEl>
                                          </p:spTgt>
                                        </p:tgtEl>
                                      </p:cBhvr>
                                    </p:animEffect>
                                    <p:set>
                                      <p:cBhvr>
                                        <p:cTn id="107" dur="1" fill="hold">
                                          <p:stCondLst>
                                            <p:cond delay="499"/>
                                          </p:stCondLst>
                                        </p:cTn>
                                        <p:tgtEl>
                                          <p:spTgt spid="26627">
                                            <p:txEl>
                                              <p:pRg st="1" end="1"/>
                                            </p:txEl>
                                          </p:spTgt>
                                        </p:tgtEl>
                                        <p:attrNameLst>
                                          <p:attrName>style.visibility</p:attrName>
                                        </p:attrNameLst>
                                      </p:cBhvr>
                                      <p:to>
                                        <p:strVal val="hidden"/>
                                      </p:to>
                                    </p:set>
                                  </p:childTnLst>
                                </p:cTn>
                              </p:par>
                              <p:par>
                                <p:cTn id="108" presetID="22" presetClass="exit" presetSubtype="8" fill="hold" grpId="1" nodeType="withEffect">
                                  <p:stCondLst>
                                    <p:cond delay="0"/>
                                  </p:stCondLst>
                                  <p:childTnLst>
                                    <p:animEffect transition="out" filter="wipe(left)">
                                      <p:cBhvr>
                                        <p:cTn id="109" dur="500"/>
                                        <p:tgtEl>
                                          <p:spTgt spid="26627">
                                            <p:txEl>
                                              <p:pRg st="2" end="2"/>
                                            </p:txEl>
                                          </p:spTgt>
                                        </p:tgtEl>
                                      </p:cBhvr>
                                    </p:animEffect>
                                    <p:set>
                                      <p:cBhvr>
                                        <p:cTn id="110" dur="1" fill="hold">
                                          <p:stCondLst>
                                            <p:cond delay="499"/>
                                          </p:stCondLst>
                                        </p:cTn>
                                        <p:tgtEl>
                                          <p:spTgt spid="26627">
                                            <p:txEl>
                                              <p:pRg st="2" end="2"/>
                                            </p:txEl>
                                          </p:spTgt>
                                        </p:tgtEl>
                                        <p:attrNameLst>
                                          <p:attrName>style.visibility</p:attrName>
                                        </p:attrNameLst>
                                      </p:cBhvr>
                                      <p:to>
                                        <p:strVal val="hidden"/>
                                      </p:to>
                                    </p:set>
                                  </p:childTnLst>
                                </p:cTn>
                              </p:par>
                              <p:par>
                                <p:cTn id="111" presetID="22" presetClass="exit" presetSubtype="8" fill="hold" grpId="1" nodeType="withEffect">
                                  <p:stCondLst>
                                    <p:cond delay="0"/>
                                  </p:stCondLst>
                                  <p:childTnLst>
                                    <p:animEffect transition="out" filter="wipe(left)">
                                      <p:cBhvr>
                                        <p:cTn id="112" dur="500"/>
                                        <p:tgtEl>
                                          <p:spTgt spid="26627">
                                            <p:txEl>
                                              <p:pRg st="3" end="3"/>
                                            </p:txEl>
                                          </p:spTgt>
                                        </p:tgtEl>
                                      </p:cBhvr>
                                    </p:animEffect>
                                    <p:set>
                                      <p:cBhvr>
                                        <p:cTn id="113" dur="1" fill="hold">
                                          <p:stCondLst>
                                            <p:cond delay="499"/>
                                          </p:stCondLst>
                                        </p:cTn>
                                        <p:tgtEl>
                                          <p:spTgt spid="26627">
                                            <p:txEl>
                                              <p:pRg st="3" end="3"/>
                                            </p:txEl>
                                          </p:spTgt>
                                        </p:tgtEl>
                                        <p:attrNameLst>
                                          <p:attrName>style.visibility</p:attrName>
                                        </p:attrNameLst>
                                      </p:cBhvr>
                                      <p:to>
                                        <p:strVal val="hidden"/>
                                      </p:to>
                                    </p:set>
                                  </p:childTnLst>
                                </p:cTn>
                              </p:par>
                              <p:par>
                                <p:cTn id="114" presetID="22" presetClass="exit" presetSubtype="8" fill="hold" grpId="1" nodeType="withEffect">
                                  <p:stCondLst>
                                    <p:cond delay="0"/>
                                  </p:stCondLst>
                                  <p:childTnLst>
                                    <p:animEffect transition="out" filter="wipe(left)">
                                      <p:cBhvr>
                                        <p:cTn id="115" dur="500"/>
                                        <p:tgtEl>
                                          <p:spTgt spid="26627">
                                            <p:txEl>
                                              <p:pRg st="4" end="4"/>
                                            </p:txEl>
                                          </p:spTgt>
                                        </p:tgtEl>
                                      </p:cBhvr>
                                    </p:animEffect>
                                    <p:set>
                                      <p:cBhvr>
                                        <p:cTn id="116" dur="1" fill="hold">
                                          <p:stCondLst>
                                            <p:cond delay="499"/>
                                          </p:stCondLst>
                                        </p:cTn>
                                        <p:tgtEl>
                                          <p:spTgt spid="26627">
                                            <p:txEl>
                                              <p:pRg st="4" end="4"/>
                                            </p:txEl>
                                          </p:spTgt>
                                        </p:tgtEl>
                                        <p:attrNameLst>
                                          <p:attrName>style.visibility</p:attrName>
                                        </p:attrNameLst>
                                      </p:cBhvr>
                                      <p:to>
                                        <p:strVal val="hidden"/>
                                      </p:to>
                                    </p:set>
                                  </p:childTnLst>
                                </p:cTn>
                              </p:par>
                              <p:par>
                                <p:cTn id="117" presetID="22" presetClass="exit" presetSubtype="8" fill="hold" grpId="1" nodeType="withEffect">
                                  <p:stCondLst>
                                    <p:cond delay="0"/>
                                  </p:stCondLst>
                                  <p:childTnLst>
                                    <p:animEffect transition="out" filter="wipe(left)">
                                      <p:cBhvr>
                                        <p:cTn id="118" dur="500"/>
                                        <p:tgtEl>
                                          <p:spTgt spid="26627">
                                            <p:txEl>
                                              <p:pRg st="5" end="5"/>
                                            </p:txEl>
                                          </p:spTgt>
                                        </p:tgtEl>
                                      </p:cBhvr>
                                    </p:animEffect>
                                    <p:set>
                                      <p:cBhvr>
                                        <p:cTn id="119" dur="1" fill="hold">
                                          <p:stCondLst>
                                            <p:cond delay="499"/>
                                          </p:stCondLst>
                                        </p:cTn>
                                        <p:tgtEl>
                                          <p:spTgt spid="26627">
                                            <p:txEl>
                                              <p:pRg st="5" end="5"/>
                                            </p:txEl>
                                          </p:spTgt>
                                        </p:tgtEl>
                                        <p:attrNameLst>
                                          <p:attrName>style.visibility</p:attrName>
                                        </p:attrNameLst>
                                      </p:cBhvr>
                                      <p:to>
                                        <p:strVal val="hidden"/>
                                      </p:to>
                                    </p:set>
                                  </p:childTnLst>
                                </p:cTn>
                              </p:par>
                              <p:par>
                                <p:cTn id="120" presetID="22" presetClass="exit" presetSubtype="8" fill="hold" grpId="1" nodeType="withEffect">
                                  <p:stCondLst>
                                    <p:cond delay="0"/>
                                  </p:stCondLst>
                                  <p:childTnLst>
                                    <p:animEffect transition="out" filter="wipe(left)">
                                      <p:cBhvr>
                                        <p:cTn id="121" dur="500"/>
                                        <p:tgtEl>
                                          <p:spTgt spid="26627">
                                            <p:txEl>
                                              <p:pRg st="6" end="6"/>
                                            </p:txEl>
                                          </p:spTgt>
                                        </p:tgtEl>
                                      </p:cBhvr>
                                    </p:animEffect>
                                    <p:set>
                                      <p:cBhvr>
                                        <p:cTn id="122" dur="1" fill="hold">
                                          <p:stCondLst>
                                            <p:cond delay="499"/>
                                          </p:stCondLst>
                                        </p:cTn>
                                        <p:tgtEl>
                                          <p:spTgt spid="26627">
                                            <p:txEl>
                                              <p:pRg st="6" end="6"/>
                                            </p:txEl>
                                          </p:spTgt>
                                        </p:tgtEl>
                                        <p:attrNameLst>
                                          <p:attrName>style.visibility</p:attrName>
                                        </p:attrNameLst>
                                      </p:cBhvr>
                                      <p:to>
                                        <p:strVal val="hidden"/>
                                      </p:to>
                                    </p:set>
                                  </p:childTnLst>
                                </p:cTn>
                              </p:par>
                              <p:par>
                                <p:cTn id="123" presetID="22" presetClass="exit" presetSubtype="8" fill="hold" grpId="1" nodeType="withEffect">
                                  <p:stCondLst>
                                    <p:cond delay="0"/>
                                  </p:stCondLst>
                                  <p:childTnLst>
                                    <p:animEffect transition="out" filter="wipe(left)">
                                      <p:cBhvr>
                                        <p:cTn id="124" dur="500"/>
                                        <p:tgtEl>
                                          <p:spTgt spid="26627">
                                            <p:txEl>
                                              <p:pRg st="7" end="7"/>
                                            </p:txEl>
                                          </p:spTgt>
                                        </p:tgtEl>
                                      </p:cBhvr>
                                    </p:animEffect>
                                    <p:set>
                                      <p:cBhvr>
                                        <p:cTn id="125" dur="1" fill="hold">
                                          <p:stCondLst>
                                            <p:cond delay="499"/>
                                          </p:stCondLst>
                                        </p:cTn>
                                        <p:tgtEl>
                                          <p:spTgt spid="26627">
                                            <p:txEl>
                                              <p:pRg st="7" end="7"/>
                                            </p:txEl>
                                          </p:spTgt>
                                        </p:tgtEl>
                                        <p:attrNameLst>
                                          <p:attrName>style.visibility</p:attrName>
                                        </p:attrNameLst>
                                      </p:cBhvr>
                                      <p:to>
                                        <p:strVal val="hidden"/>
                                      </p:to>
                                    </p:set>
                                  </p:childTnLst>
                                </p:cTn>
                              </p:par>
                              <p:par>
                                <p:cTn id="126" presetID="22" presetClass="exit" presetSubtype="8" fill="hold" grpId="1" nodeType="withEffect">
                                  <p:stCondLst>
                                    <p:cond delay="0"/>
                                  </p:stCondLst>
                                  <p:childTnLst>
                                    <p:animEffect transition="out" filter="wipe(left)">
                                      <p:cBhvr>
                                        <p:cTn id="127" dur="500"/>
                                        <p:tgtEl>
                                          <p:spTgt spid="26627">
                                            <p:txEl>
                                              <p:pRg st="8" end="8"/>
                                            </p:txEl>
                                          </p:spTgt>
                                        </p:tgtEl>
                                      </p:cBhvr>
                                    </p:animEffect>
                                    <p:set>
                                      <p:cBhvr>
                                        <p:cTn id="128" dur="1" fill="hold">
                                          <p:stCondLst>
                                            <p:cond delay="499"/>
                                          </p:stCondLst>
                                        </p:cTn>
                                        <p:tgtEl>
                                          <p:spTgt spid="26627">
                                            <p:txEl>
                                              <p:pRg st="8" end="8"/>
                                            </p:txEl>
                                          </p:spTgt>
                                        </p:tgtEl>
                                        <p:attrNameLst>
                                          <p:attrName>style.visibility</p:attrName>
                                        </p:attrNameLst>
                                      </p:cBhvr>
                                      <p:to>
                                        <p:strVal val="hidden"/>
                                      </p:to>
                                    </p:set>
                                  </p:childTnLst>
                                </p:cTn>
                              </p:par>
                              <p:par>
                                <p:cTn id="129" presetID="22" presetClass="exit" presetSubtype="8" fill="hold" grpId="1" nodeType="withEffect">
                                  <p:stCondLst>
                                    <p:cond delay="0"/>
                                  </p:stCondLst>
                                  <p:childTnLst>
                                    <p:animEffect transition="out" filter="wipe(left)">
                                      <p:cBhvr>
                                        <p:cTn id="130" dur="500"/>
                                        <p:tgtEl>
                                          <p:spTgt spid="26627">
                                            <p:txEl>
                                              <p:pRg st="9" end="9"/>
                                            </p:txEl>
                                          </p:spTgt>
                                        </p:tgtEl>
                                      </p:cBhvr>
                                    </p:animEffect>
                                    <p:set>
                                      <p:cBhvr>
                                        <p:cTn id="131" dur="1" fill="hold">
                                          <p:stCondLst>
                                            <p:cond delay="499"/>
                                          </p:stCondLst>
                                        </p:cTn>
                                        <p:tgtEl>
                                          <p:spTgt spid="26627">
                                            <p:txEl>
                                              <p:pRg st="9" end="9"/>
                                            </p:txEl>
                                          </p:spTgt>
                                        </p:tgtEl>
                                        <p:attrNameLst>
                                          <p:attrName>style.visibility</p:attrName>
                                        </p:attrNameLst>
                                      </p:cBhvr>
                                      <p:to>
                                        <p:strVal val="hidden"/>
                                      </p:to>
                                    </p:set>
                                  </p:childTnLst>
                                </p:cTn>
                              </p:par>
                              <p:par>
                                <p:cTn id="132" presetID="22" presetClass="exit" presetSubtype="8" fill="hold" grpId="1" nodeType="withEffect">
                                  <p:stCondLst>
                                    <p:cond delay="0"/>
                                  </p:stCondLst>
                                  <p:childTnLst>
                                    <p:animEffect transition="out" filter="wipe(left)">
                                      <p:cBhvr>
                                        <p:cTn id="133" dur="500"/>
                                        <p:tgtEl>
                                          <p:spTgt spid="26627">
                                            <p:txEl>
                                              <p:pRg st="10" end="10"/>
                                            </p:txEl>
                                          </p:spTgt>
                                        </p:tgtEl>
                                      </p:cBhvr>
                                    </p:animEffect>
                                    <p:set>
                                      <p:cBhvr>
                                        <p:cTn id="134" dur="1" fill="hold">
                                          <p:stCondLst>
                                            <p:cond delay="499"/>
                                          </p:stCondLst>
                                        </p:cTn>
                                        <p:tgtEl>
                                          <p:spTgt spid="26627">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26627"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A9CC508-E6B6-46D3-8081-FF20543324A7}"/>
              </a:ext>
            </a:extLst>
          </p:cNvPr>
          <p:cNvSpPr>
            <a:spLocks noGrp="1" noChangeArrowheads="1"/>
          </p:cNvSpPr>
          <p:nvPr>
            <p:ph type="title"/>
          </p:nvPr>
        </p:nvSpPr>
        <p:spPr>
          <a:xfrm>
            <a:off x="219075" y="227013"/>
            <a:ext cx="7477125" cy="563562"/>
          </a:xfrm>
        </p:spPr>
        <p:txBody>
          <a:bodyPr/>
          <a:lstStyle/>
          <a:p>
            <a:r>
              <a:rPr lang="en-US" altLang="ru-RU" sz="3600" b="1">
                <a:solidFill>
                  <a:srgbClr val="FF3300"/>
                </a:solidFill>
              </a:rPr>
              <a:t>Estimation card</a:t>
            </a:r>
            <a:endParaRPr lang="ru-RU" altLang="ru-RU" sz="3600" b="1">
              <a:solidFill>
                <a:srgbClr val="FF3300"/>
              </a:solidFill>
            </a:endParaRPr>
          </a:p>
        </p:txBody>
      </p:sp>
      <p:graphicFrame>
        <p:nvGraphicFramePr>
          <p:cNvPr id="17465" name="Group 57">
            <a:extLst>
              <a:ext uri="{FF2B5EF4-FFF2-40B4-BE49-F238E27FC236}">
                <a16:creationId xmlns:a16="http://schemas.microsoft.com/office/drawing/2014/main" id="{49B71D16-50F3-4EEF-BA00-CC1450B334AF}"/>
              </a:ext>
            </a:extLst>
          </p:cNvPr>
          <p:cNvGraphicFramePr>
            <a:graphicFrameLocks noGrp="1"/>
          </p:cNvGraphicFramePr>
          <p:nvPr>
            <p:ph idx="1"/>
          </p:nvPr>
        </p:nvGraphicFramePr>
        <p:xfrm>
          <a:off x="457200" y="838200"/>
          <a:ext cx="8229600" cy="5711825"/>
        </p:xfrm>
        <a:graphic>
          <a:graphicData uri="http://schemas.openxmlformats.org/drawingml/2006/table">
            <a:tbl>
              <a:tblPr/>
              <a:tblGrid>
                <a:gridCol w="2743200">
                  <a:extLst>
                    <a:ext uri="{9D8B030D-6E8A-4147-A177-3AD203B41FA5}">
                      <a16:colId xmlns:a16="http://schemas.microsoft.com/office/drawing/2014/main" val="2383688249"/>
                    </a:ext>
                  </a:extLst>
                </a:gridCol>
                <a:gridCol w="2743200">
                  <a:extLst>
                    <a:ext uri="{9D8B030D-6E8A-4147-A177-3AD203B41FA5}">
                      <a16:colId xmlns:a16="http://schemas.microsoft.com/office/drawing/2014/main" val="432768578"/>
                    </a:ext>
                  </a:extLst>
                </a:gridCol>
                <a:gridCol w="2743200">
                  <a:extLst>
                    <a:ext uri="{9D8B030D-6E8A-4147-A177-3AD203B41FA5}">
                      <a16:colId xmlns:a16="http://schemas.microsoft.com/office/drawing/2014/main" val="4157853198"/>
                    </a:ext>
                  </a:extLst>
                </a:gridCol>
              </a:tblGrid>
              <a:tr h="342900">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Kind of work</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Notes</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Why?</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6748768"/>
                  </a:ext>
                </a:extLst>
              </a:tr>
              <a:tr h="5143500">
                <a:tc>
                  <a:txBody>
                    <a:bodyPr/>
                    <a:lstStyle>
                      <a:lvl1pPr marL="533400" indent="-533400">
                        <a:spcBef>
                          <a:spcPct val="20000"/>
                        </a:spcBef>
                        <a:defRPr sz="2800">
                          <a:solidFill>
                            <a:schemeClr val="tx1"/>
                          </a:solidFill>
                          <a:latin typeface="Arial" panose="020B0604020202020204" pitchFamily="34" charset="0"/>
                        </a:defRPr>
                      </a:lvl1pPr>
                      <a:lvl2pPr marL="914400" indent="-457200">
                        <a:spcBef>
                          <a:spcPct val="20000"/>
                        </a:spcBef>
                        <a:buSzPct val="80000"/>
                        <a:defRPr sz="2400">
                          <a:solidFill>
                            <a:schemeClr val="tx1"/>
                          </a:solidFill>
                          <a:latin typeface="Arial" panose="020B0604020202020204" pitchFamily="34" charset="0"/>
                        </a:defRPr>
                      </a:lvl2pPr>
                      <a:lvl3pPr marL="1295400" indent="-381000">
                        <a:spcBef>
                          <a:spcPct val="20000"/>
                        </a:spcBef>
                        <a:buSzPct val="70000"/>
                        <a:defRPr sz="2000">
                          <a:solidFill>
                            <a:schemeClr val="tx1"/>
                          </a:solidFill>
                          <a:latin typeface="Arial" panose="020B0604020202020204" pitchFamily="34" charset="0"/>
                        </a:defRPr>
                      </a:lvl3pPr>
                      <a:lvl4pPr marL="1714500" indent="-342900">
                        <a:spcBef>
                          <a:spcPct val="20000"/>
                        </a:spcBef>
                        <a:defRPr>
                          <a:solidFill>
                            <a:schemeClr val="tx1"/>
                          </a:solidFill>
                          <a:latin typeface="Arial" panose="020B0604020202020204" pitchFamily="34" charset="0"/>
                        </a:defRPr>
                      </a:lvl4pPr>
                      <a:lvl5pPr marL="2171700" indent="-342900">
                        <a:spcBef>
                          <a:spcPct val="20000"/>
                        </a:spcBef>
                        <a:defRPr>
                          <a:solidFill>
                            <a:schemeClr val="tx1"/>
                          </a:solidFill>
                          <a:latin typeface="Arial" panose="020B0604020202020204" pitchFamily="34" charset="0"/>
                        </a:defRPr>
                      </a:lvl5pPr>
                      <a:lvl6pPr marL="2628900" indent="-342900" fontAlgn="base">
                        <a:spcBef>
                          <a:spcPct val="20000"/>
                        </a:spcBef>
                        <a:spcAft>
                          <a:spcPct val="0"/>
                        </a:spcAft>
                        <a:defRPr>
                          <a:solidFill>
                            <a:schemeClr val="tx1"/>
                          </a:solidFill>
                          <a:latin typeface="Arial" panose="020B0604020202020204" pitchFamily="34" charset="0"/>
                        </a:defRPr>
                      </a:lvl6pPr>
                      <a:lvl7pPr marL="3086100" indent="-342900" fontAlgn="base">
                        <a:spcBef>
                          <a:spcPct val="20000"/>
                        </a:spcBef>
                        <a:spcAft>
                          <a:spcPct val="0"/>
                        </a:spcAft>
                        <a:defRPr>
                          <a:solidFill>
                            <a:schemeClr val="tx1"/>
                          </a:solidFill>
                          <a:latin typeface="Arial" panose="020B0604020202020204" pitchFamily="34" charset="0"/>
                        </a:defRPr>
                      </a:lvl7pPr>
                      <a:lvl8pPr marL="3543300" indent="-342900" fontAlgn="base">
                        <a:spcBef>
                          <a:spcPct val="20000"/>
                        </a:spcBef>
                        <a:spcAft>
                          <a:spcPct val="0"/>
                        </a:spcAft>
                        <a:defRPr>
                          <a:solidFill>
                            <a:schemeClr val="tx1"/>
                          </a:solidFill>
                          <a:latin typeface="Arial" panose="020B0604020202020204" pitchFamily="34" charset="0"/>
                        </a:defRPr>
                      </a:lvl8pPr>
                      <a:lvl9pPr marL="4000500" indent="-342900" fontAlgn="base">
                        <a:spcBef>
                          <a:spcPct val="20000"/>
                        </a:spcBef>
                        <a:spcAft>
                          <a:spcPct val="0"/>
                        </a:spcAft>
                        <a:defRPr>
                          <a:solidFill>
                            <a:schemeClr val="tx1"/>
                          </a:solidFill>
                          <a:latin typeface="Arial" panose="020B0604020202020204" pitchFamily="34" charset="0"/>
                        </a:defRPr>
                      </a:lvl9pPr>
                    </a:lstStyle>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altLang="ru-RU" sz="2800" b="1" i="0" u="sng" strike="noStrike" cap="none" normalizeH="0" baseline="0">
                          <a:ln>
                            <a:noFill/>
                          </a:ln>
                          <a:solidFill>
                            <a:schemeClr val="tx1"/>
                          </a:solidFill>
                          <a:effectLst/>
                          <a:latin typeface="Arial" panose="020B0604020202020204" pitchFamily="34" charset="0"/>
                        </a:rPr>
                        <a:t>Pair work</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Irina + Yana</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Nastya+ Max</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Anya + Roman</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Nikita +Galya</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Kris + Natasha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2. </a:t>
                      </a:r>
                      <a:r>
                        <a:rPr kumimoji="0" lang="en-US" altLang="ru-RU" sz="2800" b="1" i="0" u="sng" strike="noStrike" cap="none" normalizeH="0" baseline="0">
                          <a:ln>
                            <a:noFill/>
                          </a:ln>
                          <a:solidFill>
                            <a:schemeClr val="tx1"/>
                          </a:solidFill>
                          <a:effectLst/>
                          <a:latin typeface="Arial" panose="020B0604020202020204" pitchFamily="34" charset="0"/>
                        </a:rPr>
                        <a:t>Oral work</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Irina + Yana</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Nastya+ Max</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Anya + Roman</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Nikita +Galya</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ru-RU" sz="2000" b="1" i="0" u="none" strike="noStrike" cap="none" normalizeH="0" baseline="0">
                          <a:ln>
                            <a:noFill/>
                          </a:ln>
                          <a:solidFill>
                            <a:schemeClr val="tx1"/>
                          </a:solidFill>
                          <a:effectLst/>
                          <a:latin typeface="Arial" panose="020B0604020202020204" pitchFamily="34" charset="0"/>
                        </a:rPr>
                        <a:t>Kris + Natasha</a:t>
                      </a:r>
                      <a:endParaRPr kumimoji="0" lang="en-US" altLang="ru-RU" sz="2800" b="1" i="0" u="none" strike="noStrike" cap="none" normalizeH="0" baseline="0">
                        <a:ln>
                          <a:noFill/>
                        </a:ln>
                        <a:solidFill>
                          <a:schemeClr val="tx1"/>
                        </a:solidFill>
                        <a:effectLst/>
                        <a:latin typeface="Arial" panose="020B0604020202020204"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ru-RU" sz="2800" b="1"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ru-RU" sz="2800" b="1"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Work hard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Speak much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Be active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Show good knowledge -</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5218761"/>
                  </a:ext>
                </a:extLst>
              </a:tr>
            </a:tbl>
          </a:graphicData>
        </a:graphic>
      </p:graphicFrame>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1741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A329E366-A91E-44C0-91B6-9853FCD6A912}"/>
              </a:ext>
            </a:extLst>
          </p:cNvPr>
          <p:cNvSpPr>
            <a:spLocks noGrp="1" noChangeArrowheads="1"/>
          </p:cNvSpPr>
          <p:nvPr>
            <p:ph type="body" idx="1"/>
          </p:nvPr>
        </p:nvSpPr>
        <p:spPr>
          <a:xfrm>
            <a:off x="457200" y="457200"/>
            <a:ext cx="8229600" cy="5668963"/>
          </a:xfrm>
        </p:spPr>
        <p:txBody>
          <a:bodyPr/>
          <a:lstStyle/>
          <a:p>
            <a:pPr>
              <a:buFontTx/>
              <a:buNone/>
            </a:pPr>
            <a:r>
              <a:rPr lang="en-US" altLang="ru-RU"/>
              <a:t> </a:t>
            </a:r>
            <a:r>
              <a:rPr lang="en-US" altLang="ru-RU" sz="4800" b="1"/>
              <a:t>What political event will we have on the 18th of March? </a:t>
            </a:r>
          </a:p>
          <a:p>
            <a:pPr>
              <a:buFontTx/>
              <a:buNone/>
            </a:pPr>
            <a:endParaRPr lang="ru-RU" altLang="ru-RU" sz="4800" b="1"/>
          </a:p>
        </p:txBody>
      </p:sp>
      <p:pic>
        <p:nvPicPr>
          <p:cNvPr id="6150" name="Picture 6" descr="Пойти или нет на выборы">
            <a:extLst>
              <a:ext uri="{FF2B5EF4-FFF2-40B4-BE49-F238E27FC236}">
                <a16:creationId xmlns:a16="http://schemas.microsoft.com/office/drawing/2014/main" id="{1FC6D530-3461-4871-ACEA-F05267BFA585}"/>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409950" y="2657475"/>
            <a:ext cx="2324100" cy="3133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anim calcmode="lin" valueType="num">
                                      <p:cBhvr>
                                        <p:cTn id="8"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147">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D969D06B-6C15-463E-9728-DC3CB5407462}"/>
              </a:ext>
            </a:extLst>
          </p:cNvPr>
          <p:cNvSpPr>
            <a:spLocks noGrp="1" noChangeArrowheads="1"/>
          </p:cNvSpPr>
          <p:nvPr>
            <p:ph type="body" idx="1"/>
          </p:nvPr>
        </p:nvSpPr>
        <p:spPr>
          <a:xfrm>
            <a:off x="457200" y="381000"/>
            <a:ext cx="8229600" cy="5745163"/>
          </a:xfrm>
        </p:spPr>
        <p:txBody>
          <a:bodyPr/>
          <a:lstStyle/>
          <a:p>
            <a:pPr>
              <a:buFontTx/>
              <a:buNone/>
            </a:pPr>
            <a:r>
              <a:rPr lang="en-US" altLang="ru-RU"/>
              <a:t> </a:t>
            </a:r>
            <a:r>
              <a:rPr lang="en-US" altLang="ru-RU" sz="4800" b="1"/>
              <a:t>So today I invite you to discuss the topic “Elections</a:t>
            </a:r>
            <a:r>
              <a:rPr lang="ru-RU" altLang="ru-RU" sz="4800" b="1"/>
              <a:t> </a:t>
            </a:r>
            <a:r>
              <a:rPr lang="en-US" altLang="ru-RU" sz="4800" b="1"/>
              <a:t>of the Russian President”. </a:t>
            </a:r>
            <a:endParaRPr lang="ru-RU" altLang="ru-RU" sz="4800" b="1"/>
          </a:p>
          <a:p>
            <a:endParaRPr lang="ru-RU" altLang="ru-RU" sz="4800" b="1"/>
          </a:p>
        </p:txBody>
      </p:sp>
      <p:pic>
        <p:nvPicPr>
          <p:cNvPr id="19460" name="Picture 4" descr="опускай бюллетень">
            <a:extLst>
              <a:ext uri="{FF2B5EF4-FFF2-40B4-BE49-F238E27FC236}">
                <a16:creationId xmlns:a16="http://schemas.microsoft.com/office/drawing/2014/main" id="{8AFBDB8F-6F91-438E-A8D4-2B3B1DAB93F7}"/>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09800" y="3886200"/>
            <a:ext cx="4286250" cy="2543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9D55C58-1DD0-425E-867D-730E63F1CE75}"/>
              </a:ext>
            </a:extLst>
          </p:cNvPr>
          <p:cNvSpPr>
            <a:spLocks noGrp="1" noChangeArrowheads="1"/>
          </p:cNvSpPr>
          <p:nvPr>
            <p:ph type="title"/>
          </p:nvPr>
        </p:nvSpPr>
        <p:spPr/>
        <p:txBody>
          <a:bodyPr/>
          <a:lstStyle/>
          <a:p>
            <a:r>
              <a:rPr lang="en-US" altLang="ru-RU" b="1">
                <a:solidFill>
                  <a:srgbClr val="7DF780"/>
                </a:solidFill>
              </a:rPr>
              <a:t>Pair work</a:t>
            </a:r>
            <a:endParaRPr lang="ru-RU" altLang="ru-RU" b="1">
              <a:solidFill>
                <a:srgbClr val="7DF780"/>
              </a:solidFill>
            </a:endParaRPr>
          </a:p>
        </p:txBody>
      </p:sp>
      <p:sp>
        <p:nvSpPr>
          <p:cNvPr id="30723" name="Rectangle 3">
            <a:extLst>
              <a:ext uri="{FF2B5EF4-FFF2-40B4-BE49-F238E27FC236}">
                <a16:creationId xmlns:a16="http://schemas.microsoft.com/office/drawing/2014/main" id="{9BE83E2C-FD3B-4E47-9791-09C4EE577F66}"/>
              </a:ext>
            </a:extLst>
          </p:cNvPr>
          <p:cNvSpPr>
            <a:spLocks noGrp="1" noChangeArrowheads="1"/>
          </p:cNvSpPr>
          <p:nvPr>
            <p:ph type="body" idx="1"/>
          </p:nvPr>
        </p:nvSpPr>
        <p:spPr/>
        <p:txBody>
          <a:bodyPr/>
          <a:lstStyle/>
          <a:p>
            <a:pPr>
              <a:buFontTx/>
              <a:buAutoNum type="arabicPeriod"/>
            </a:pPr>
            <a:r>
              <a:rPr lang="en-US" altLang="ru-RU" sz="3600" b="1"/>
              <a:t>Irina + Yana</a:t>
            </a:r>
          </a:p>
          <a:p>
            <a:pPr>
              <a:buFontTx/>
              <a:buAutoNum type="arabicPeriod"/>
            </a:pPr>
            <a:r>
              <a:rPr lang="en-US" altLang="ru-RU" sz="3600" b="1"/>
              <a:t>Nastya+ Max</a:t>
            </a:r>
          </a:p>
          <a:p>
            <a:pPr>
              <a:buFontTx/>
              <a:buAutoNum type="arabicPeriod"/>
            </a:pPr>
            <a:r>
              <a:rPr lang="en-US" altLang="ru-RU" sz="3600" b="1"/>
              <a:t>Anya + Roman</a:t>
            </a:r>
          </a:p>
          <a:p>
            <a:pPr>
              <a:buFontTx/>
              <a:buAutoNum type="arabicPeriod"/>
            </a:pPr>
            <a:r>
              <a:rPr lang="en-US" altLang="ru-RU" sz="3600" b="1"/>
              <a:t>Nikita +Galya</a:t>
            </a:r>
          </a:p>
          <a:p>
            <a:pPr>
              <a:buFontTx/>
              <a:buAutoNum type="arabicPeriod"/>
            </a:pPr>
            <a:r>
              <a:rPr lang="en-US" altLang="ru-RU" sz="3600" b="1"/>
              <a:t>Kris + Natasha </a:t>
            </a:r>
          </a:p>
          <a:p>
            <a:endParaRPr lang="ru-RU" altLang="ru-RU" sz="3600" b="1"/>
          </a:p>
        </p:txBody>
      </p:sp>
      <p:pic>
        <p:nvPicPr>
          <p:cNvPr id="30724" name="Picture 4" descr="поставь галочку на выборах">
            <a:extLst>
              <a:ext uri="{FF2B5EF4-FFF2-40B4-BE49-F238E27FC236}">
                <a16:creationId xmlns:a16="http://schemas.microsoft.com/office/drawing/2014/main" id="{B61D750A-42B9-4AEB-9B43-A3A3CFD2B261}"/>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800600" y="2819400"/>
            <a:ext cx="21336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1000"/>
                                        <p:tgtEl>
                                          <p:spTgt spid="30722"/>
                                        </p:tgtEl>
                                      </p:cBhvr>
                                    </p:animEffect>
                                    <p:anim calcmode="lin" valueType="num">
                                      <p:cBhvr>
                                        <p:cTn id="8" dur="1000" fill="hold"/>
                                        <p:tgtEl>
                                          <p:spTgt spid="30722"/>
                                        </p:tgtEl>
                                        <p:attrNameLst>
                                          <p:attrName>ppt_x</p:attrName>
                                        </p:attrNameLst>
                                      </p:cBhvr>
                                      <p:tavLst>
                                        <p:tav tm="0">
                                          <p:val>
                                            <p:strVal val="#ppt_x"/>
                                          </p:val>
                                        </p:tav>
                                        <p:tav tm="100000">
                                          <p:val>
                                            <p:strVal val="#ppt_x"/>
                                          </p:val>
                                        </p:tav>
                                      </p:tavLst>
                                    </p:anim>
                                    <p:anim calcmode="lin" valueType="num">
                                      <p:cBhvr>
                                        <p:cTn id="9" dur="898" decel="100000" fill="hold"/>
                                        <p:tgtEl>
                                          <p:spTgt spid="3072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72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0723">
                                            <p:txEl>
                                              <p:pRg st="0" end="0"/>
                                            </p:txEl>
                                          </p:spTgt>
                                        </p:tgtEl>
                                        <p:attrNameLst>
                                          <p:attrName>style.visibility</p:attrName>
                                        </p:attrNameLst>
                                      </p:cBhvr>
                                      <p:to>
                                        <p:strVal val="visible"/>
                                      </p:to>
                                    </p:set>
                                    <p:animEffect transition="in" filter="fade">
                                      <p:cBhvr>
                                        <p:cTn id="15" dur="1000"/>
                                        <p:tgtEl>
                                          <p:spTgt spid="30723">
                                            <p:txEl>
                                              <p:pRg st="0" end="0"/>
                                            </p:txEl>
                                          </p:spTgt>
                                        </p:tgtEl>
                                      </p:cBhvr>
                                    </p:animEffect>
                                    <p:anim calcmode="lin" valueType="num">
                                      <p:cBhvr>
                                        <p:cTn id="16"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072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072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0723">
                                            <p:txEl>
                                              <p:pRg st="1" end="1"/>
                                            </p:txEl>
                                          </p:spTgt>
                                        </p:tgtEl>
                                        <p:attrNameLst>
                                          <p:attrName>style.visibility</p:attrName>
                                        </p:attrNameLst>
                                      </p:cBhvr>
                                      <p:to>
                                        <p:strVal val="visible"/>
                                      </p:to>
                                    </p:set>
                                    <p:animEffect transition="in" filter="fade">
                                      <p:cBhvr>
                                        <p:cTn id="23" dur="1000"/>
                                        <p:tgtEl>
                                          <p:spTgt spid="30723">
                                            <p:txEl>
                                              <p:pRg st="1" end="1"/>
                                            </p:txEl>
                                          </p:spTgt>
                                        </p:tgtEl>
                                      </p:cBhvr>
                                    </p:animEffect>
                                    <p:anim calcmode="lin" valueType="num">
                                      <p:cBhvr>
                                        <p:cTn id="24"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072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07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0723">
                                            <p:txEl>
                                              <p:pRg st="2" end="2"/>
                                            </p:txEl>
                                          </p:spTgt>
                                        </p:tgtEl>
                                        <p:attrNameLst>
                                          <p:attrName>style.visibility</p:attrName>
                                        </p:attrNameLst>
                                      </p:cBhvr>
                                      <p:to>
                                        <p:strVal val="visible"/>
                                      </p:to>
                                    </p:set>
                                    <p:animEffect transition="in" filter="fade">
                                      <p:cBhvr>
                                        <p:cTn id="31" dur="1000"/>
                                        <p:tgtEl>
                                          <p:spTgt spid="30723">
                                            <p:txEl>
                                              <p:pRg st="2" end="2"/>
                                            </p:txEl>
                                          </p:spTgt>
                                        </p:tgtEl>
                                      </p:cBhvr>
                                    </p:animEffect>
                                    <p:anim calcmode="lin" valueType="num">
                                      <p:cBhvr>
                                        <p:cTn id="32"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072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072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0723">
                                            <p:txEl>
                                              <p:pRg st="3" end="3"/>
                                            </p:txEl>
                                          </p:spTgt>
                                        </p:tgtEl>
                                        <p:attrNameLst>
                                          <p:attrName>style.visibility</p:attrName>
                                        </p:attrNameLst>
                                      </p:cBhvr>
                                      <p:to>
                                        <p:strVal val="visible"/>
                                      </p:to>
                                    </p:set>
                                    <p:animEffect transition="in" filter="fade">
                                      <p:cBhvr>
                                        <p:cTn id="39" dur="1000"/>
                                        <p:tgtEl>
                                          <p:spTgt spid="30723">
                                            <p:txEl>
                                              <p:pRg st="3" end="3"/>
                                            </p:txEl>
                                          </p:spTgt>
                                        </p:tgtEl>
                                      </p:cBhvr>
                                    </p:animEffect>
                                    <p:anim calcmode="lin" valueType="num">
                                      <p:cBhvr>
                                        <p:cTn id="40" dur="1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072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072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0723">
                                            <p:txEl>
                                              <p:pRg st="4" end="4"/>
                                            </p:txEl>
                                          </p:spTgt>
                                        </p:tgtEl>
                                        <p:attrNameLst>
                                          <p:attrName>style.visibility</p:attrName>
                                        </p:attrNameLst>
                                      </p:cBhvr>
                                      <p:to>
                                        <p:strVal val="visible"/>
                                      </p:to>
                                    </p:set>
                                    <p:animEffect transition="in" filter="fade">
                                      <p:cBhvr>
                                        <p:cTn id="47" dur="1000"/>
                                        <p:tgtEl>
                                          <p:spTgt spid="30723">
                                            <p:txEl>
                                              <p:pRg st="4" end="4"/>
                                            </p:txEl>
                                          </p:spTgt>
                                        </p:tgtEl>
                                      </p:cBhvr>
                                    </p:animEffect>
                                    <p:anim calcmode="lin" valueType="num">
                                      <p:cBhvr>
                                        <p:cTn id="48" dur="10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0723">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072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0E4408-642A-4D3A-9D78-855E5F94A707}"/>
              </a:ext>
            </a:extLst>
          </p:cNvPr>
          <p:cNvSpPr>
            <a:spLocks noGrp="1" noChangeArrowheads="1"/>
          </p:cNvSpPr>
          <p:nvPr>
            <p:ph type="title"/>
          </p:nvPr>
        </p:nvSpPr>
        <p:spPr/>
        <p:txBody>
          <a:bodyPr/>
          <a:lstStyle/>
          <a:p>
            <a:r>
              <a:rPr lang="en-US" altLang="ru-RU" sz="4400" b="1"/>
              <a:t>New words</a:t>
            </a:r>
            <a:endParaRPr lang="ru-RU" altLang="ru-RU" sz="4400" b="1"/>
          </a:p>
        </p:txBody>
      </p:sp>
      <p:sp>
        <p:nvSpPr>
          <p:cNvPr id="7171" name="Rectangle 3">
            <a:extLst>
              <a:ext uri="{FF2B5EF4-FFF2-40B4-BE49-F238E27FC236}">
                <a16:creationId xmlns:a16="http://schemas.microsoft.com/office/drawing/2014/main" id="{DB56D667-0941-4CCE-B17C-587FE7A21F78}"/>
              </a:ext>
            </a:extLst>
          </p:cNvPr>
          <p:cNvSpPr>
            <a:spLocks noGrp="1" noChangeArrowheads="1"/>
          </p:cNvSpPr>
          <p:nvPr>
            <p:ph type="body" idx="1"/>
          </p:nvPr>
        </p:nvSpPr>
        <p:spPr/>
        <p:txBody>
          <a:bodyPr/>
          <a:lstStyle/>
          <a:p>
            <a:pPr>
              <a:buFontTx/>
              <a:buNone/>
            </a:pPr>
            <a:r>
              <a:rPr lang="en-US" altLang="ru-RU" b="1"/>
              <a:t>Constitution of Russia, the Central Electoral Committee, candidates, President’s post,  an article, candidate’s form, to nominate for, can be registered, may be elected, suffrage (</a:t>
            </a:r>
            <a:r>
              <a:rPr lang="ru-RU" altLang="ru-RU" b="1"/>
              <a:t>изб</a:t>
            </a:r>
            <a:r>
              <a:rPr lang="en-US" altLang="ru-RU" b="1"/>
              <a:t>. </a:t>
            </a:r>
            <a:r>
              <a:rPr lang="ru-RU" altLang="ru-RU" b="1"/>
              <a:t>право</a:t>
            </a:r>
            <a:r>
              <a:rPr lang="en-US" altLang="ru-RU" b="1"/>
              <a:t>), ballot (</a:t>
            </a:r>
            <a:r>
              <a:rPr lang="ru-RU" altLang="ru-RU" b="1"/>
              <a:t>голосование</a:t>
            </a:r>
            <a:r>
              <a:rPr lang="en-US" altLang="ru-RU" b="1"/>
              <a:t>), permanent residence, will be determined, federal law</a:t>
            </a:r>
            <a:r>
              <a:rPr lang="ru-RU" altLang="ru-RU" b="1"/>
              <a:t>, </a:t>
            </a:r>
            <a:r>
              <a:rPr lang="en-US" altLang="ru-RU" b="1"/>
              <a:t>can be characterized, </a:t>
            </a:r>
            <a:endParaRPr lang="ru-RU" altLang="ru-RU"/>
          </a:p>
        </p:txBody>
      </p:sp>
      <p:pic>
        <p:nvPicPr>
          <p:cNvPr id="7172" name="Picture 4" descr="ящик для голос">
            <a:extLst>
              <a:ext uri="{FF2B5EF4-FFF2-40B4-BE49-F238E27FC236}">
                <a16:creationId xmlns:a16="http://schemas.microsoft.com/office/drawing/2014/main" id="{76E41211-187C-4042-B467-A106CE623ACF}"/>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315200" y="5257800"/>
            <a:ext cx="1447800"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7170"/>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Effect transition="in" filter="fade">
                                      <p:cBhvr>
                                        <p:cTn id="11" dur="1000"/>
                                        <p:tgtEl>
                                          <p:spTgt spid="7171">
                                            <p:txEl>
                                              <p:pRg st="0" end="0"/>
                                            </p:txEl>
                                          </p:spTgt>
                                        </p:tgtEl>
                                      </p:cBhvr>
                                    </p:animEffect>
                                    <p:anim calcmode="lin" valueType="num">
                                      <p:cBhvr>
                                        <p:cTn id="12"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7171">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7171">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13ACB9E-E3E9-40BD-A5CB-0E68C3C12058}"/>
              </a:ext>
            </a:extLst>
          </p:cNvPr>
          <p:cNvSpPr>
            <a:spLocks noGrp="1" noChangeArrowheads="1"/>
          </p:cNvSpPr>
          <p:nvPr>
            <p:ph type="title"/>
          </p:nvPr>
        </p:nvSpPr>
        <p:spPr>
          <a:xfrm>
            <a:off x="219075" y="227013"/>
            <a:ext cx="7477125" cy="611187"/>
          </a:xfrm>
        </p:spPr>
        <p:txBody>
          <a:bodyPr/>
          <a:lstStyle/>
          <a:p>
            <a:r>
              <a:rPr lang="en-US" altLang="ru-RU" sz="2800" b="1"/>
              <a:t>Article 81  The Russian Constitution</a:t>
            </a:r>
            <a:endParaRPr lang="ru-RU" altLang="ru-RU" sz="2800" b="1"/>
          </a:p>
        </p:txBody>
      </p:sp>
      <p:sp>
        <p:nvSpPr>
          <p:cNvPr id="9219" name="Rectangle 3">
            <a:extLst>
              <a:ext uri="{FF2B5EF4-FFF2-40B4-BE49-F238E27FC236}">
                <a16:creationId xmlns:a16="http://schemas.microsoft.com/office/drawing/2014/main" id="{FA9F3799-60D0-4367-92BD-A894E4D4D52C}"/>
              </a:ext>
            </a:extLst>
          </p:cNvPr>
          <p:cNvSpPr>
            <a:spLocks noGrp="1" noChangeArrowheads="1"/>
          </p:cNvSpPr>
          <p:nvPr>
            <p:ph type="body" idx="1"/>
          </p:nvPr>
        </p:nvSpPr>
        <p:spPr>
          <a:xfrm>
            <a:off x="457200" y="838200"/>
            <a:ext cx="8229600" cy="5867400"/>
          </a:xfrm>
        </p:spPr>
        <p:txBody>
          <a:bodyPr/>
          <a:lstStyle/>
          <a:p>
            <a:pPr marL="609600" indent="-609600">
              <a:lnSpc>
                <a:spcPct val="80000"/>
              </a:lnSpc>
              <a:buFontTx/>
              <a:buAutoNum type="arabicPeriod"/>
            </a:pPr>
            <a:r>
              <a:rPr lang="en-US" altLang="ru-RU" sz="2800" b="1"/>
              <a:t>The President of the Russian </a:t>
            </a:r>
          </a:p>
          <a:p>
            <a:pPr marL="609600" indent="-609600">
              <a:lnSpc>
                <a:spcPct val="80000"/>
              </a:lnSpc>
              <a:buFontTx/>
              <a:buNone/>
            </a:pPr>
            <a:r>
              <a:rPr lang="en-US" altLang="ru-RU" sz="2800" b="1"/>
              <a:t>federation will be elected for 6 years by citizens of the Russian federation on the basis of universal, equal, direct suffrage by secret ballots.   </a:t>
            </a:r>
          </a:p>
          <a:p>
            <a:pPr marL="609600" indent="-609600">
              <a:lnSpc>
                <a:spcPct val="80000"/>
              </a:lnSpc>
              <a:buFontTx/>
              <a:buNone/>
            </a:pPr>
            <a:r>
              <a:rPr lang="en-US" altLang="ru-RU" sz="2800" b="1"/>
              <a:t>2. Any citizen of the Russian federation not younger than 35 years of age and with a permanent residence record in the Russian federation of not less than 10 years may be elected President of the Russian federation. </a:t>
            </a:r>
          </a:p>
          <a:p>
            <a:pPr marL="609600" indent="-609600">
              <a:lnSpc>
                <a:spcPct val="80000"/>
              </a:lnSpc>
              <a:buFontTx/>
              <a:buNone/>
            </a:pPr>
            <a:r>
              <a:rPr lang="en-US" altLang="ru-RU" sz="2800" b="1"/>
              <a:t>3. One and the same person may not be elected President of the Russian federation for more than 2 terms running. </a:t>
            </a:r>
          </a:p>
          <a:p>
            <a:pPr marL="609600" indent="-609600">
              <a:lnSpc>
                <a:spcPct val="80000"/>
              </a:lnSpc>
              <a:buFontTx/>
              <a:buNone/>
            </a:pPr>
            <a:r>
              <a:rPr lang="en-US" altLang="ru-RU" sz="2800" b="1"/>
              <a:t>4. The rules for electing the President of the Russian Federation will be determined by the Federal law.</a:t>
            </a:r>
            <a:endParaRPr lang="ru-RU" altLang="ru-RU" sz="2800" b="1"/>
          </a:p>
        </p:txBody>
      </p:sp>
      <p:pic>
        <p:nvPicPr>
          <p:cNvPr id="9220" name="Picture 4" descr="Кнст России рисунок">
            <a:extLst>
              <a:ext uri="{FF2B5EF4-FFF2-40B4-BE49-F238E27FC236}">
                <a16:creationId xmlns:a16="http://schemas.microsoft.com/office/drawing/2014/main" id="{FA9A7C0B-C8EA-4DFA-BF84-2549255E1A0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543800" y="0"/>
            <a:ext cx="1322388"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stCondLst>
                                            <p:cond delay="0"/>
                                          </p:stCondLst>
                                        </p:cTn>
                                        <p:tgtEl>
                                          <p:spTgt spid="9218"/>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9218"/>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9218"/>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9218"/>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9218"/>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9219">
                                            <p:txEl>
                                              <p:pRg st="0" end="0"/>
                                            </p:txEl>
                                          </p:spTgt>
                                        </p:tgtEl>
                                        <p:attrNameLst>
                                          <p:attrName>style.visibility</p:attrName>
                                        </p:attrNameLst>
                                      </p:cBhvr>
                                      <p:to>
                                        <p:strVal val="visible"/>
                                      </p:to>
                                    </p:set>
                                    <p:anim calcmode="lin" valueType="num">
                                      <p:cBhvr>
                                        <p:cTn id="16" dur="500" fill="hold"/>
                                        <p:tgtEl>
                                          <p:spTgt spid="9219">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9219">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9219">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9219">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921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9219">
                                            <p:txEl>
                                              <p:pRg st="1" end="1"/>
                                            </p:txEl>
                                          </p:spTgt>
                                        </p:tgtEl>
                                        <p:attrNameLst>
                                          <p:attrName>style.visibility</p:attrName>
                                        </p:attrNameLst>
                                      </p:cBhvr>
                                      <p:to>
                                        <p:strVal val="visible"/>
                                      </p:to>
                                    </p:set>
                                    <p:anim calcmode="lin" valueType="num">
                                      <p:cBhvr>
                                        <p:cTn id="25" dur="500" fill="hold"/>
                                        <p:tgtEl>
                                          <p:spTgt spid="9219">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9219">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9219">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9219">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9219">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9219">
                                            <p:txEl>
                                              <p:pRg st="2" end="2"/>
                                            </p:txEl>
                                          </p:spTgt>
                                        </p:tgtEl>
                                        <p:attrNameLst>
                                          <p:attrName>style.visibility</p:attrName>
                                        </p:attrNameLst>
                                      </p:cBhvr>
                                      <p:to>
                                        <p:strVal val="visible"/>
                                      </p:to>
                                    </p:set>
                                    <p:anim calcmode="lin" valueType="num">
                                      <p:cBhvr>
                                        <p:cTn id="34" dur="500" fill="hold"/>
                                        <p:tgtEl>
                                          <p:spTgt spid="9219">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9219">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9219">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9219">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9219">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9219">
                                            <p:txEl>
                                              <p:pRg st="3" end="3"/>
                                            </p:txEl>
                                          </p:spTgt>
                                        </p:tgtEl>
                                        <p:attrNameLst>
                                          <p:attrName>style.visibility</p:attrName>
                                        </p:attrNameLst>
                                      </p:cBhvr>
                                      <p:to>
                                        <p:strVal val="visible"/>
                                      </p:to>
                                    </p:set>
                                    <p:anim calcmode="lin" valueType="num">
                                      <p:cBhvr>
                                        <p:cTn id="43" dur="500" fill="hold"/>
                                        <p:tgtEl>
                                          <p:spTgt spid="9219">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9219">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9219">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9219">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9219">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9219">
                                            <p:txEl>
                                              <p:pRg st="4" end="4"/>
                                            </p:txEl>
                                          </p:spTgt>
                                        </p:tgtEl>
                                        <p:attrNameLst>
                                          <p:attrName>style.visibility</p:attrName>
                                        </p:attrNameLst>
                                      </p:cBhvr>
                                      <p:to>
                                        <p:strVal val="visible"/>
                                      </p:to>
                                    </p:set>
                                    <p:anim calcmode="lin" valueType="num">
                                      <p:cBhvr>
                                        <p:cTn id="52" dur="500" fill="hold"/>
                                        <p:tgtEl>
                                          <p:spTgt spid="9219">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9219">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9219">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9219">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9219">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5" presetClass="exit" presetSubtype="0" fill="hold" grpId="1" nodeType="clickEffect">
                                  <p:stCondLst>
                                    <p:cond delay="0"/>
                                  </p:stCondLst>
                                  <p:childTnLst>
                                    <p:anim calcmode="lin" valueType="num">
                                      <p:cBhvr>
                                        <p:cTn id="60" dur="2000" fill="hold"/>
                                        <p:tgtEl>
                                          <p:spTgt spid="9218"/>
                                        </p:tgtEl>
                                        <p:attrNameLst>
                                          <p:attrName>style.rotation</p:attrName>
                                        </p:attrNameLst>
                                      </p:cBhvr>
                                      <p:tavLst>
                                        <p:tav tm="0">
                                          <p:val>
                                            <p:fltVal val="0"/>
                                          </p:val>
                                        </p:tav>
                                        <p:tav tm="100000">
                                          <p:val>
                                            <p:fltVal val="-90"/>
                                          </p:val>
                                        </p:tav>
                                      </p:tavLst>
                                    </p:anim>
                                    <p:anim calcmode="lin" valueType="num">
                                      <p:cBhvr>
                                        <p:cTn id="61" dur="2000" fill="hold"/>
                                        <p:tgtEl>
                                          <p:spTgt spid="9218"/>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9218"/>
                                        </p:tgtEl>
                                        <p:attrNameLst>
                                          <p:attrName>ppt_h</p:attrName>
                                        </p:attrNameLst>
                                      </p:cBhvr>
                                      <p:tavLst>
                                        <p:tav tm="0">
                                          <p:val>
                                            <p:strVal val="ppt_h"/>
                                          </p:val>
                                        </p:tav>
                                        <p:tav tm="100000">
                                          <p:val>
                                            <p:strVal val="ppt_h"/>
                                          </p:val>
                                        </p:tav>
                                      </p:tavLst>
                                    </p:anim>
                                    <p:anim calcmode="lin" valueType="num">
                                      <p:cBhvr>
                                        <p:cTn id="63" dur="2000" fill="hold"/>
                                        <p:tgtEl>
                                          <p:spTgt spid="9218"/>
                                        </p:tgtEl>
                                        <p:attrNameLst>
                                          <p:attrName>ppt_x</p:attrName>
                                        </p:attrNameLst>
                                      </p:cBhvr>
                                      <p:tavLst>
                                        <p:tav tm="0">
                                          <p:val>
                                            <p:strVal val="ppt_x"/>
                                          </p:val>
                                        </p:tav>
                                        <p:tav tm="100000">
                                          <p:val>
                                            <p:strVal val="ppt_x+.4"/>
                                          </p:val>
                                        </p:tav>
                                      </p:tavLst>
                                    </p:anim>
                                    <p:anim calcmode="lin" valueType="num">
                                      <p:cBhvr>
                                        <p:cTn id="64" dur="2000" fill="hold"/>
                                        <p:tgtEl>
                                          <p:spTgt spid="9218"/>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9218"/>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9219">
                                            <p:txEl>
                                              <p:pRg st="0" end="0"/>
                                            </p:txEl>
                                          </p:spTgt>
                                        </p:tgtEl>
                                      </p:cBhvr>
                                    </p:animEffect>
                                    <p:set>
                                      <p:cBhvr>
                                        <p:cTn id="68" dur="1" fill="hold">
                                          <p:stCondLst>
                                            <p:cond delay="499"/>
                                          </p:stCondLst>
                                        </p:cTn>
                                        <p:tgtEl>
                                          <p:spTgt spid="9219">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9219">
                                            <p:txEl>
                                              <p:pRg st="1" end="1"/>
                                            </p:txEl>
                                          </p:spTgt>
                                        </p:tgtEl>
                                      </p:cBhvr>
                                    </p:animEffect>
                                    <p:set>
                                      <p:cBhvr>
                                        <p:cTn id="71" dur="1" fill="hold">
                                          <p:stCondLst>
                                            <p:cond delay="499"/>
                                          </p:stCondLst>
                                        </p:cTn>
                                        <p:tgtEl>
                                          <p:spTgt spid="9219">
                                            <p:txEl>
                                              <p:pRg st="1" end="1"/>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9219">
                                            <p:txEl>
                                              <p:pRg st="2" end="2"/>
                                            </p:txEl>
                                          </p:spTgt>
                                        </p:tgtEl>
                                      </p:cBhvr>
                                    </p:animEffect>
                                    <p:set>
                                      <p:cBhvr>
                                        <p:cTn id="74" dur="1" fill="hold">
                                          <p:stCondLst>
                                            <p:cond delay="499"/>
                                          </p:stCondLst>
                                        </p:cTn>
                                        <p:tgtEl>
                                          <p:spTgt spid="9219">
                                            <p:txEl>
                                              <p:pRg st="2" end="2"/>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9219">
                                            <p:txEl>
                                              <p:pRg st="3" end="3"/>
                                            </p:txEl>
                                          </p:spTgt>
                                        </p:tgtEl>
                                      </p:cBhvr>
                                    </p:animEffect>
                                    <p:set>
                                      <p:cBhvr>
                                        <p:cTn id="77" dur="1" fill="hold">
                                          <p:stCondLst>
                                            <p:cond delay="499"/>
                                          </p:stCondLst>
                                        </p:cTn>
                                        <p:tgtEl>
                                          <p:spTgt spid="9219">
                                            <p:txEl>
                                              <p:pRg st="3" end="3"/>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9219">
                                            <p:txEl>
                                              <p:pRg st="4" end="4"/>
                                            </p:txEl>
                                          </p:spTgt>
                                        </p:tgtEl>
                                      </p:cBhvr>
                                    </p:animEffect>
                                    <p:set>
                                      <p:cBhvr>
                                        <p:cTn id="80" dur="1" fill="hold">
                                          <p:stCondLst>
                                            <p:cond delay="499"/>
                                          </p:stCondLst>
                                        </p:cTn>
                                        <p:tgtEl>
                                          <p:spTgt spid="921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8" grpId="1"/>
      <p:bldP spid="9219" grpId="0" build="p"/>
      <p:bldP spid="9219" grpId="1" build="allAtOnce"/>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0AE24B3-A161-4632-BD21-28216D21EA3B}"/>
              </a:ext>
            </a:extLst>
          </p:cNvPr>
          <p:cNvSpPr>
            <a:spLocks noGrp="1" noChangeArrowheads="1"/>
          </p:cNvSpPr>
          <p:nvPr>
            <p:ph type="title"/>
          </p:nvPr>
        </p:nvSpPr>
        <p:spPr/>
        <p:txBody>
          <a:bodyPr/>
          <a:lstStyle/>
          <a:p>
            <a:r>
              <a:rPr lang="en-US" altLang="ru-RU" b="1"/>
              <a:t>Task</a:t>
            </a:r>
            <a:endParaRPr lang="ru-RU" altLang="ru-RU" b="1"/>
          </a:p>
        </p:txBody>
      </p:sp>
      <p:sp>
        <p:nvSpPr>
          <p:cNvPr id="8195" name="Rectangle 3">
            <a:extLst>
              <a:ext uri="{FF2B5EF4-FFF2-40B4-BE49-F238E27FC236}">
                <a16:creationId xmlns:a16="http://schemas.microsoft.com/office/drawing/2014/main" id="{CC956EBD-4CFB-47AC-B696-563230375DB2}"/>
              </a:ext>
            </a:extLst>
          </p:cNvPr>
          <p:cNvSpPr>
            <a:spLocks noGrp="1" noChangeArrowheads="1"/>
          </p:cNvSpPr>
          <p:nvPr>
            <p:ph type="body" idx="1"/>
          </p:nvPr>
        </p:nvSpPr>
        <p:spPr/>
        <p:txBody>
          <a:bodyPr/>
          <a:lstStyle/>
          <a:p>
            <a:pPr>
              <a:buFontTx/>
              <a:buNone/>
            </a:pPr>
            <a:r>
              <a:rPr lang="en-US" altLang="ru-RU" sz="2800" b="1"/>
              <a:t> </a:t>
            </a:r>
          </a:p>
          <a:p>
            <a:pPr>
              <a:buFontTx/>
              <a:buNone/>
            </a:pPr>
            <a:r>
              <a:rPr lang="en-US" altLang="ru-RU" sz="2800" b="1"/>
              <a:t>You are members of the Central Electoral Committee of Russia.  You must read the candidates’ forms. Then according to the Russian Constitution you are to decide who can be nominated for presidential elections and who of them can’t. You also should explain your decision. </a:t>
            </a:r>
            <a:endParaRPr lang="ru-RU" altLang="ru-RU" sz="2800" b="1"/>
          </a:p>
          <a:p>
            <a:endParaRPr lang="ru-RU" altLang="ru-RU" sz="2800" b="1"/>
          </a:p>
        </p:txBody>
      </p:sp>
      <p:pic>
        <p:nvPicPr>
          <p:cNvPr id="8196" name="Picture 4" descr="Конст на фоне карты россии">
            <a:extLst>
              <a:ext uri="{FF2B5EF4-FFF2-40B4-BE49-F238E27FC236}">
                <a16:creationId xmlns:a16="http://schemas.microsoft.com/office/drawing/2014/main" id="{35C6A212-96E9-4B3C-9FC3-6F2C2E1958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343400" y="304800"/>
            <a:ext cx="2552700" cy="170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29" name="Group 41">
            <a:extLst>
              <a:ext uri="{FF2B5EF4-FFF2-40B4-BE49-F238E27FC236}">
                <a16:creationId xmlns:a16="http://schemas.microsoft.com/office/drawing/2014/main" id="{A257DED6-CAFC-4D5E-AEE3-C29E1F419BC8}"/>
              </a:ext>
            </a:extLst>
          </p:cNvPr>
          <p:cNvGraphicFramePr>
            <a:graphicFrameLocks noGrp="1"/>
          </p:cNvGraphicFramePr>
          <p:nvPr>
            <p:ph/>
          </p:nvPr>
        </p:nvGraphicFramePr>
        <p:xfrm>
          <a:off x="457200" y="274638"/>
          <a:ext cx="8229600" cy="6354762"/>
        </p:xfrm>
        <a:graphic>
          <a:graphicData uri="http://schemas.openxmlformats.org/drawingml/2006/table">
            <a:tbl>
              <a:tblPr/>
              <a:tblGrid>
                <a:gridCol w="4159250">
                  <a:extLst>
                    <a:ext uri="{9D8B030D-6E8A-4147-A177-3AD203B41FA5}">
                      <a16:colId xmlns:a16="http://schemas.microsoft.com/office/drawing/2014/main" val="1217128323"/>
                    </a:ext>
                  </a:extLst>
                </a:gridCol>
                <a:gridCol w="4070350">
                  <a:extLst>
                    <a:ext uri="{9D8B030D-6E8A-4147-A177-3AD203B41FA5}">
                      <a16:colId xmlns:a16="http://schemas.microsoft.com/office/drawing/2014/main" val="3655581085"/>
                    </a:ext>
                  </a:extLst>
                </a:gridCol>
              </a:tblGrid>
              <a:tr h="211772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Anton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Petrov</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Moscow</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22/06/78</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teacher</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Russian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He hasn’t lived abroad.</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Maria </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Filatova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Petrozavodsk</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15/07/65</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shop assistant</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Russian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She hasn’t lived abroad.</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6600100"/>
                  </a:ext>
                </a:extLst>
              </a:tr>
              <a:tr h="21193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Vladimir</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Strekalov</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St. Petersburg</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7/10/52</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Trade manager</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Russian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He lives in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Ville</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Poikko</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Helsinki</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4/12/59</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businessman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Finnish</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He has been living in Russia for 15 years.</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4888181"/>
                  </a:ext>
                </a:extLst>
              </a:tr>
              <a:tr h="211772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Semyon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Malinin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Tula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30/01/68</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scientist</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Russian.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He has been living in France for 6 years.</a:t>
                      </a:r>
                      <a:endParaRPr kumimoji="0" lang="en-US" altLang="ru-RU"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buSzPct val="80000"/>
                        <a:defRPr sz="2400">
                          <a:solidFill>
                            <a:schemeClr val="tx1"/>
                          </a:solidFill>
                          <a:latin typeface="Arial" panose="020B0604020202020204" pitchFamily="34" charset="0"/>
                        </a:defRPr>
                      </a:lvl2pPr>
                      <a:lvl3pPr marL="1143000" indent="-228600">
                        <a:spcBef>
                          <a:spcPct val="20000"/>
                        </a:spcBef>
                        <a:buSzPct val="70000"/>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Name: Pyotr</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Surname: Smirnow</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Place of birth: Taltsa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Date of birth: 17/02/1970</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Occupation: economist</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Nationality: Russian</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Residence: Russia</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He hasn’t lived abroad.</a:t>
                      </a:r>
                      <a:endParaRPr kumimoji="0" lang="ru-RU" altLang="ru-RU"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795287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AE320A3-B97E-47A9-B900-3C386606C19B}"/>
              </a:ext>
            </a:extLst>
          </p:cNvPr>
          <p:cNvSpPr>
            <a:spLocks noGrp="1" noChangeArrowheads="1"/>
          </p:cNvSpPr>
          <p:nvPr>
            <p:ph type="title"/>
          </p:nvPr>
        </p:nvSpPr>
        <p:spPr>
          <a:xfrm>
            <a:off x="219075" y="227013"/>
            <a:ext cx="7477125" cy="715962"/>
          </a:xfrm>
        </p:spPr>
        <p:txBody>
          <a:bodyPr/>
          <a:lstStyle/>
          <a:p>
            <a:r>
              <a:rPr lang="en-US" altLang="ru-RU" sz="3600" b="1"/>
              <a:t>Table for filling</a:t>
            </a:r>
            <a:endParaRPr lang="ru-RU" altLang="ru-RU" sz="3600" b="1"/>
          </a:p>
        </p:txBody>
      </p:sp>
      <p:graphicFrame>
        <p:nvGraphicFramePr>
          <p:cNvPr id="13366" name="Group 54">
            <a:extLst>
              <a:ext uri="{FF2B5EF4-FFF2-40B4-BE49-F238E27FC236}">
                <a16:creationId xmlns:a16="http://schemas.microsoft.com/office/drawing/2014/main" id="{746AB084-3B47-4BD3-9240-868CB84DF471}"/>
              </a:ext>
            </a:extLst>
          </p:cNvPr>
          <p:cNvGraphicFramePr>
            <a:graphicFrameLocks noGrp="1"/>
          </p:cNvGraphicFramePr>
          <p:nvPr>
            <p:ph idx="1"/>
          </p:nvPr>
        </p:nvGraphicFramePr>
        <p:xfrm>
          <a:off x="457200" y="1219200"/>
          <a:ext cx="8229600" cy="5638800"/>
        </p:xfrm>
        <a:graphic>
          <a:graphicData uri="http://schemas.openxmlformats.org/drawingml/2006/table">
            <a:tbl>
              <a:tblPr/>
              <a:tblGrid>
                <a:gridCol w="762000">
                  <a:extLst>
                    <a:ext uri="{9D8B030D-6E8A-4147-A177-3AD203B41FA5}">
                      <a16:colId xmlns:a16="http://schemas.microsoft.com/office/drawing/2014/main" val="1248044979"/>
                    </a:ext>
                  </a:extLst>
                </a:gridCol>
                <a:gridCol w="2286000">
                  <a:extLst>
                    <a:ext uri="{9D8B030D-6E8A-4147-A177-3AD203B41FA5}">
                      <a16:colId xmlns:a16="http://schemas.microsoft.com/office/drawing/2014/main" val="2778526215"/>
                    </a:ext>
                  </a:extLst>
                </a:gridCol>
                <a:gridCol w="1447800">
                  <a:extLst>
                    <a:ext uri="{9D8B030D-6E8A-4147-A177-3AD203B41FA5}">
                      <a16:colId xmlns:a16="http://schemas.microsoft.com/office/drawing/2014/main" val="694712923"/>
                    </a:ext>
                  </a:extLst>
                </a:gridCol>
                <a:gridCol w="3733800">
                  <a:extLst>
                    <a:ext uri="{9D8B030D-6E8A-4147-A177-3AD203B41FA5}">
                      <a16:colId xmlns:a16="http://schemas.microsoft.com/office/drawing/2014/main" val="860680815"/>
                    </a:ext>
                  </a:extLst>
                </a:gridCol>
              </a:tblGrid>
              <a:tr h="638175">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2800" b="1" i="0" u="none" strike="noStrike" cap="none" normalizeH="0" baseline="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Name</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Yes/no</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1" i="0" u="none" strike="noStrike" cap="none" normalizeH="0" baseline="0">
                          <a:ln>
                            <a:noFill/>
                          </a:ln>
                          <a:solidFill>
                            <a:schemeClr val="tx1"/>
                          </a:solidFill>
                          <a:effectLst/>
                          <a:latin typeface="Arial" panose="020B0604020202020204" pitchFamily="34" charset="0"/>
                        </a:rPr>
                        <a:t>Short explanation</a:t>
                      </a:r>
                      <a:endParaRPr kumimoji="0" lang="ru-RU" altLang="ru-RU" sz="28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4063327"/>
                  </a:ext>
                </a:extLst>
              </a:tr>
              <a:tr h="636588">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1</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Anton Petrov</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2842584"/>
                  </a:ext>
                </a:extLst>
              </a:tr>
              <a:tr h="930275">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2</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Maria Filatova</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5448952"/>
                  </a:ext>
                </a:extLst>
              </a:tr>
              <a:tr h="931863">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3</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Vladimir Strekalov</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0848962"/>
                  </a:ext>
                </a:extLst>
              </a:tr>
              <a:tr h="639763">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4</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Ville Poikko</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9879661"/>
                  </a:ext>
                </a:extLst>
              </a:tr>
              <a:tr h="930275">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5</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Semyon Malinin</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6252813"/>
                  </a:ext>
                </a:extLst>
              </a:tr>
              <a:tr h="931863">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6</a:t>
                      </a:r>
                      <a:endParaRPr kumimoji="0" lang="ru-RU" altLang="ru-RU" sz="24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400" b="1" i="0" u="none" strike="noStrike" cap="none" normalizeH="0" baseline="0">
                          <a:ln>
                            <a:noFill/>
                          </a:ln>
                          <a:solidFill>
                            <a:schemeClr val="tx1"/>
                          </a:solidFill>
                          <a:effectLst/>
                          <a:latin typeface="Arial" panose="020B0604020202020204" pitchFamily="34" charset="0"/>
                        </a:rPr>
                        <a:t>Pyotr Smirnov</a:t>
                      </a:r>
                      <a:r>
                        <a:rPr kumimoji="0" lang="ru-RU" altLang="ru-RU" sz="2400" b="1"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buSzPct val="80000"/>
                        <a:defRPr sz="2400">
                          <a:solidFill>
                            <a:schemeClr val="tx1"/>
                          </a:solidFill>
                          <a:latin typeface="Arial" panose="020B0604020202020204" pitchFamily="34" charset="0"/>
                        </a:defRPr>
                      </a:lvl2pPr>
                      <a:lvl3pPr>
                        <a:spcBef>
                          <a:spcPct val="20000"/>
                        </a:spcBef>
                        <a:buSzPct val="70000"/>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9840031"/>
                  </a:ext>
                </a:extLst>
              </a:tr>
            </a:tbl>
          </a:graphicData>
        </a:graphic>
      </p:graphicFrame>
    </p:spTree>
  </p:cSld>
  <p:clrMapOvr>
    <a:masterClrMapping/>
  </p:clrMapOvr>
</p:sld>
</file>

<file path=ppt/theme/theme1.xml><?xml version="1.0" encoding="utf-8"?>
<a:theme xmlns:a="http://schemas.openxmlformats.org/drawingml/2006/main" name="Кимоно">
  <a:themeElements>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Кимоно">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Кимоно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Кимоно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Кимоно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Кимоно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Кимоно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Кимоно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Кимоно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Kimono</Template>
  <TotalTime>173</TotalTime>
  <Words>691</Words>
  <Application>Microsoft Office PowerPoint</Application>
  <PresentationFormat>Экран (4:3)</PresentationFormat>
  <Paragraphs>131</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Arial</vt:lpstr>
      <vt:lpstr>Times New Roman</vt:lpstr>
      <vt:lpstr>Кимоно</vt:lpstr>
      <vt:lpstr>Презентация PowerPoint</vt:lpstr>
      <vt:lpstr>Презентация PowerPoint</vt:lpstr>
      <vt:lpstr>Презентация PowerPoint</vt:lpstr>
      <vt:lpstr>Pair work</vt:lpstr>
      <vt:lpstr>New words</vt:lpstr>
      <vt:lpstr>Article 81  The Russian Constitution</vt:lpstr>
      <vt:lpstr>Task</vt:lpstr>
      <vt:lpstr>Презентация PowerPoint</vt:lpstr>
      <vt:lpstr>Table for filling</vt:lpstr>
      <vt:lpstr>Презентация PowerPoint</vt:lpstr>
      <vt:lpstr>                 Discussion</vt:lpstr>
      <vt:lpstr>Презентация PowerPoint</vt:lpstr>
      <vt:lpstr>Estimation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vladimir.marin@dnevnik.ru</cp:lastModifiedBy>
  <cp:revision>82</cp:revision>
  <cp:lastPrinted>1601-01-01T00:00:00Z</cp:lastPrinted>
  <dcterms:created xsi:type="dcterms:W3CDTF">1601-01-01T00:00:00Z</dcterms:created>
  <dcterms:modified xsi:type="dcterms:W3CDTF">2019-03-27T07:24:16Z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