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1"/>
  </p:sldMasterIdLst>
  <p:sldIdLst>
    <p:sldId id="271" r:id="rId2"/>
    <p:sldId id="257" r:id="rId3"/>
    <p:sldId id="268" r:id="rId4"/>
    <p:sldId id="270" r:id="rId5"/>
    <p:sldId id="258" r:id="rId6"/>
    <p:sldId id="260" r:id="rId7"/>
    <p:sldId id="259" r:id="rId8"/>
    <p:sldId id="263" r:id="rId9"/>
    <p:sldId id="264" r:id="rId10"/>
    <p:sldId id="265" r:id="rId11"/>
    <p:sldId id="266" r:id="rId12"/>
    <p:sldId id="269" r:id="rId13"/>
    <p:sldId id="267" r:id="rId14"/>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DF780"/>
    <a:srgbClr val="8588E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7" autoAdjust="0"/>
    <p:restoredTop sz="94660"/>
  </p:normalViewPr>
  <p:slideViewPr>
    <p:cSldViewPr>
      <p:cViewPr varScale="1">
        <p:scale>
          <a:sx n="68" d="100"/>
          <a:sy n="68" d="100"/>
        </p:scale>
        <p:origin x="144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29698" name="Group 2">
            <a:extLst>
              <a:ext uri="{FF2B5EF4-FFF2-40B4-BE49-F238E27FC236}">
                <a16:creationId xmlns:a16="http://schemas.microsoft.com/office/drawing/2014/main" id="{2C4B70AD-6CDB-464D-9D8E-8510EF281375}"/>
              </a:ext>
            </a:extLst>
          </p:cNvPr>
          <p:cNvGrpSpPr>
            <a:grpSpLocks/>
          </p:cNvGrpSpPr>
          <p:nvPr/>
        </p:nvGrpSpPr>
        <p:grpSpPr bwMode="auto">
          <a:xfrm>
            <a:off x="0" y="0"/>
            <a:ext cx="9159875" cy="6870700"/>
            <a:chOff x="0" y="0"/>
            <a:chExt cx="5770" cy="4328"/>
          </a:xfrm>
        </p:grpSpPr>
        <p:sp>
          <p:nvSpPr>
            <p:cNvPr id="29699" name="Rectangle 3">
              <a:extLst>
                <a:ext uri="{FF2B5EF4-FFF2-40B4-BE49-F238E27FC236}">
                  <a16:creationId xmlns:a16="http://schemas.microsoft.com/office/drawing/2014/main" id="{DA201A6B-1BB2-44C2-B9F2-74EEC505BACA}"/>
                </a:ext>
              </a:extLst>
            </p:cNvPr>
            <p:cNvSpPr>
              <a:spLocks noChangeArrowheads="1"/>
            </p:cNvSpPr>
            <p:nvPr/>
          </p:nvSpPr>
          <p:spPr bwMode="hidden">
            <a:xfrm>
              <a:off x="0" y="4186"/>
              <a:ext cx="5089" cy="142"/>
            </a:xfrm>
            <a:prstGeom prst="rect">
              <a:avLst/>
            </a:prstGeom>
            <a:gradFill rotWithShape="0">
              <a:gsLst>
                <a:gs pos="0">
                  <a:schemeClr val="bg1"/>
                </a:gs>
                <a:gs pos="100000">
                  <a:schemeClr val="bg2"/>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ru-RU" altLang="ru-RU"/>
            </a:p>
          </p:txBody>
        </p:sp>
        <p:sp>
          <p:nvSpPr>
            <p:cNvPr id="29700" name="Rectangle 4">
              <a:extLst>
                <a:ext uri="{FF2B5EF4-FFF2-40B4-BE49-F238E27FC236}">
                  <a16:creationId xmlns:a16="http://schemas.microsoft.com/office/drawing/2014/main" id="{82255EDF-8924-4CF2-A4A8-09CB82D25BB4}"/>
                </a:ext>
              </a:extLst>
            </p:cNvPr>
            <p:cNvSpPr>
              <a:spLocks noChangeArrowheads="1"/>
            </p:cNvSpPr>
            <p:nvPr/>
          </p:nvSpPr>
          <p:spPr bwMode="hidden">
            <a:xfrm>
              <a:off x="0" y="0"/>
              <a:ext cx="5089" cy="126"/>
            </a:xfrm>
            <a:prstGeom prst="rect">
              <a:avLst/>
            </a:pr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ru-RU" altLang="ru-RU"/>
            </a:p>
          </p:txBody>
        </p:sp>
        <p:sp>
          <p:nvSpPr>
            <p:cNvPr id="29701" name="Rectangle 5">
              <a:extLst>
                <a:ext uri="{FF2B5EF4-FFF2-40B4-BE49-F238E27FC236}">
                  <a16:creationId xmlns:a16="http://schemas.microsoft.com/office/drawing/2014/main" id="{5FB36CFD-15DB-49A4-8DFF-55D6801F6A8D}"/>
                </a:ext>
              </a:extLst>
            </p:cNvPr>
            <p:cNvSpPr>
              <a:spLocks noChangeArrowheads="1"/>
            </p:cNvSpPr>
            <p:nvPr/>
          </p:nvSpPr>
          <p:spPr bwMode="auto">
            <a:xfrm>
              <a:off x="5010" y="0"/>
              <a:ext cx="758" cy="4320"/>
            </a:xfrm>
            <a:prstGeom prst="rect">
              <a:avLst/>
            </a:prstGeom>
            <a:gradFill rotWithShape="0">
              <a:gsLst>
                <a:gs pos="0">
                  <a:schemeClr val="accent1">
                    <a:gamma/>
                    <a:shade val="84706"/>
                    <a:invGamma/>
                  </a:schemeClr>
                </a:gs>
                <a:gs pos="50000">
                  <a:schemeClr val="accent1"/>
                </a:gs>
                <a:gs pos="100000">
                  <a:schemeClr val="accent1">
                    <a:gamma/>
                    <a:shade val="84706"/>
                    <a:invGamma/>
                  </a:scheme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ru-RU" altLang="ru-RU"/>
            </a:p>
          </p:txBody>
        </p:sp>
        <p:grpSp>
          <p:nvGrpSpPr>
            <p:cNvPr id="29702" name="Group 6">
              <a:extLst>
                <a:ext uri="{FF2B5EF4-FFF2-40B4-BE49-F238E27FC236}">
                  <a16:creationId xmlns:a16="http://schemas.microsoft.com/office/drawing/2014/main" id="{E1B68E72-E22D-447C-9811-93A35818F08D}"/>
                </a:ext>
              </a:extLst>
            </p:cNvPr>
            <p:cNvGrpSpPr>
              <a:grpSpLocks/>
            </p:cNvGrpSpPr>
            <p:nvPr/>
          </p:nvGrpSpPr>
          <p:grpSpPr bwMode="auto">
            <a:xfrm>
              <a:off x="4944" y="1"/>
              <a:ext cx="816" cy="3974"/>
              <a:chOff x="4944" y="1"/>
              <a:chExt cx="816" cy="3974"/>
            </a:xfrm>
          </p:grpSpPr>
          <p:grpSp>
            <p:nvGrpSpPr>
              <p:cNvPr id="29703" name="Group 7">
                <a:extLst>
                  <a:ext uri="{FF2B5EF4-FFF2-40B4-BE49-F238E27FC236}">
                    <a16:creationId xmlns:a16="http://schemas.microsoft.com/office/drawing/2014/main" id="{E1940EDC-540A-4938-B50A-57089A084721}"/>
                  </a:ext>
                </a:extLst>
              </p:cNvPr>
              <p:cNvGrpSpPr>
                <a:grpSpLocks/>
              </p:cNvGrpSpPr>
              <p:nvPr userDrawn="1"/>
            </p:nvGrpSpPr>
            <p:grpSpPr bwMode="auto">
              <a:xfrm>
                <a:off x="5280" y="1"/>
                <a:ext cx="480" cy="1430"/>
                <a:chOff x="5280" y="1"/>
                <a:chExt cx="480" cy="1430"/>
              </a:xfrm>
            </p:grpSpPr>
            <p:grpSp>
              <p:nvGrpSpPr>
                <p:cNvPr id="29704" name="Group 8">
                  <a:extLst>
                    <a:ext uri="{FF2B5EF4-FFF2-40B4-BE49-F238E27FC236}">
                      <a16:creationId xmlns:a16="http://schemas.microsoft.com/office/drawing/2014/main" id="{3CE213AB-7C09-4276-B987-4F5F44874918}"/>
                    </a:ext>
                  </a:extLst>
                </p:cNvPr>
                <p:cNvGrpSpPr>
                  <a:grpSpLocks/>
                </p:cNvGrpSpPr>
                <p:nvPr userDrawn="1"/>
              </p:nvGrpSpPr>
              <p:grpSpPr bwMode="auto">
                <a:xfrm rot="-5400000">
                  <a:off x="5484" y="0"/>
                  <a:ext cx="174" cy="176"/>
                  <a:chOff x="1657" y="323"/>
                  <a:chExt cx="1691" cy="2560"/>
                </a:xfrm>
              </p:grpSpPr>
              <p:grpSp>
                <p:nvGrpSpPr>
                  <p:cNvPr id="29705" name="Group 9">
                    <a:extLst>
                      <a:ext uri="{FF2B5EF4-FFF2-40B4-BE49-F238E27FC236}">
                        <a16:creationId xmlns:a16="http://schemas.microsoft.com/office/drawing/2014/main" id="{B95DD960-DB96-435E-BC05-32C829C9E45D}"/>
                      </a:ext>
                    </a:extLst>
                  </p:cNvPr>
                  <p:cNvGrpSpPr>
                    <a:grpSpLocks/>
                  </p:cNvGrpSpPr>
                  <p:nvPr/>
                </p:nvGrpSpPr>
                <p:grpSpPr bwMode="auto">
                  <a:xfrm>
                    <a:off x="1657" y="323"/>
                    <a:ext cx="1691" cy="2560"/>
                    <a:chOff x="1657" y="323"/>
                    <a:chExt cx="1691" cy="2560"/>
                  </a:xfrm>
                </p:grpSpPr>
                <p:sp>
                  <p:nvSpPr>
                    <p:cNvPr id="29706" name="Freeform 10">
                      <a:extLst>
                        <a:ext uri="{FF2B5EF4-FFF2-40B4-BE49-F238E27FC236}">
                          <a16:creationId xmlns:a16="http://schemas.microsoft.com/office/drawing/2014/main" id="{D7EB1DB8-BFC0-4905-940B-A016A74B7E0D}"/>
                        </a:ext>
                      </a:extLst>
                    </p:cNvPr>
                    <p:cNvSpPr>
                      <a:spLocks/>
                    </p:cNvSpPr>
                    <p:nvPr/>
                  </p:nvSpPr>
                  <p:spPr bwMode="auto">
                    <a:xfrm>
                      <a:off x="2117" y="323"/>
                      <a:ext cx="1231" cy="2560"/>
                    </a:xfrm>
                    <a:custGeom>
                      <a:avLst/>
                      <a:gdLst>
                        <a:gd name="T0" fmla="*/ 337 w 1231"/>
                        <a:gd name="T1" fmla="*/ 283 h 2560"/>
                        <a:gd name="T2" fmla="*/ 415 w 1231"/>
                        <a:gd name="T3" fmla="*/ 115 h 2560"/>
                        <a:gd name="T4" fmla="*/ 583 w 1231"/>
                        <a:gd name="T5" fmla="*/ 7 h 2560"/>
                        <a:gd name="T6" fmla="*/ 895 w 1231"/>
                        <a:gd name="T7" fmla="*/ 61 h 2560"/>
                        <a:gd name="T8" fmla="*/ 1051 w 1231"/>
                        <a:gd name="T9" fmla="*/ 349 h 2560"/>
                        <a:gd name="T10" fmla="*/ 979 w 1231"/>
                        <a:gd name="T11" fmla="*/ 769 h 2560"/>
                        <a:gd name="T12" fmla="*/ 943 w 1231"/>
                        <a:gd name="T13" fmla="*/ 943 h 2560"/>
                        <a:gd name="T14" fmla="*/ 1105 w 1231"/>
                        <a:gd name="T15" fmla="*/ 1075 h 2560"/>
                        <a:gd name="T16" fmla="*/ 1231 w 1231"/>
                        <a:gd name="T17" fmla="*/ 1525 h 2560"/>
                        <a:gd name="T18" fmla="*/ 1123 w 1231"/>
                        <a:gd name="T19" fmla="*/ 1969 h 2560"/>
                        <a:gd name="T20" fmla="*/ 907 w 1231"/>
                        <a:gd name="T21" fmla="*/ 2077 h 2560"/>
                        <a:gd name="T22" fmla="*/ 721 w 1231"/>
                        <a:gd name="T23" fmla="*/ 2059 h 2560"/>
                        <a:gd name="T24" fmla="*/ 655 w 1231"/>
                        <a:gd name="T25" fmla="*/ 2251 h 2560"/>
                        <a:gd name="T26" fmla="*/ 529 w 1231"/>
                        <a:gd name="T27" fmla="*/ 2527 h 2560"/>
                        <a:gd name="T28" fmla="*/ 211 w 1231"/>
                        <a:gd name="T29" fmla="*/ 2509 h 2560"/>
                        <a:gd name="T30" fmla="*/ 31 w 1231"/>
                        <a:gd name="T31" fmla="*/ 2227 h 2560"/>
                        <a:gd name="T32" fmla="*/ 25 w 1231"/>
                        <a:gd name="T33" fmla="*/ 1969 h 2560"/>
                        <a:gd name="T34" fmla="*/ 145 w 1231"/>
                        <a:gd name="T35" fmla="*/ 1651 h 2560"/>
                        <a:gd name="T36" fmla="*/ 259 w 1231"/>
                        <a:gd name="T37" fmla="*/ 1513 h 2560"/>
                        <a:gd name="T38" fmla="*/ 217 w 1231"/>
                        <a:gd name="T39" fmla="*/ 1729 h 2560"/>
                        <a:gd name="T40" fmla="*/ 73 w 1231"/>
                        <a:gd name="T41" fmla="*/ 2023 h 2560"/>
                        <a:gd name="T42" fmla="*/ 169 w 1231"/>
                        <a:gd name="T43" fmla="*/ 2323 h 2560"/>
                        <a:gd name="T44" fmla="*/ 439 w 1231"/>
                        <a:gd name="T45" fmla="*/ 2431 h 2560"/>
                        <a:gd name="T46" fmla="*/ 595 w 1231"/>
                        <a:gd name="T47" fmla="*/ 2227 h 2560"/>
                        <a:gd name="T48" fmla="*/ 577 w 1231"/>
                        <a:gd name="T49" fmla="*/ 1807 h 2560"/>
                        <a:gd name="T50" fmla="*/ 493 w 1231"/>
                        <a:gd name="T51" fmla="*/ 1531 h 2560"/>
                        <a:gd name="T52" fmla="*/ 535 w 1231"/>
                        <a:gd name="T53" fmla="*/ 1459 h 2560"/>
                        <a:gd name="T54" fmla="*/ 625 w 1231"/>
                        <a:gd name="T55" fmla="*/ 1633 h 2560"/>
                        <a:gd name="T56" fmla="*/ 721 w 1231"/>
                        <a:gd name="T57" fmla="*/ 1933 h 2560"/>
                        <a:gd name="T58" fmla="*/ 967 w 1231"/>
                        <a:gd name="T59" fmla="*/ 1963 h 2560"/>
                        <a:gd name="T60" fmla="*/ 1135 w 1231"/>
                        <a:gd name="T61" fmla="*/ 1687 h 2560"/>
                        <a:gd name="T62" fmla="*/ 1117 w 1231"/>
                        <a:gd name="T63" fmla="*/ 1273 h 2560"/>
                        <a:gd name="T64" fmla="*/ 883 w 1231"/>
                        <a:gd name="T65" fmla="*/ 1057 h 2560"/>
                        <a:gd name="T66" fmla="*/ 679 w 1231"/>
                        <a:gd name="T67" fmla="*/ 1129 h 2560"/>
                        <a:gd name="T68" fmla="*/ 577 w 1231"/>
                        <a:gd name="T69" fmla="*/ 1117 h 2560"/>
                        <a:gd name="T70" fmla="*/ 619 w 1231"/>
                        <a:gd name="T71" fmla="*/ 1033 h 2560"/>
                        <a:gd name="T72" fmla="*/ 811 w 1231"/>
                        <a:gd name="T73" fmla="*/ 937 h 2560"/>
                        <a:gd name="T74" fmla="*/ 949 w 1231"/>
                        <a:gd name="T75" fmla="*/ 613 h 2560"/>
                        <a:gd name="T76" fmla="*/ 883 w 1231"/>
                        <a:gd name="T77" fmla="*/ 175 h 2560"/>
                        <a:gd name="T78" fmla="*/ 619 w 1231"/>
                        <a:gd name="T79" fmla="*/ 103 h 2560"/>
                        <a:gd name="T80" fmla="*/ 391 w 1231"/>
                        <a:gd name="T81" fmla="*/ 355 h 2560"/>
                        <a:gd name="T82" fmla="*/ 403 w 1231"/>
                        <a:gd name="T83" fmla="*/ 763 h 2560"/>
                        <a:gd name="T84" fmla="*/ 343 w 1231"/>
                        <a:gd name="T85" fmla="*/ 949 h 2560"/>
                        <a:gd name="T86" fmla="*/ 289 w 1231"/>
                        <a:gd name="T87" fmla="*/ 685 h 2560"/>
                        <a:gd name="T88" fmla="*/ 307 w 1231"/>
                        <a:gd name="T89" fmla="*/ 367 h 25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231" h="2560">
                          <a:moveTo>
                            <a:pt x="307" y="367"/>
                          </a:moveTo>
                          <a:cubicBezTo>
                            <a:pt x="317" y="336"/>
                            <a:pt x="326" y="303"/>
                            <a:pt x="337" y="283"/>
                          </a:cubicBezTo>
                          <a:cubicBezTo>
                            <a:pt x="348" y="263"/>
                            <a:pt x="360" y="275"/>
                            <a:pt x="373" y="247"/>
                          </a:cubicBezTo>
                          <a:cubicBezTo>
                            <a:pt x="386" y="219"/>
                            <a:pt x="400" y="147"/>
                            <a:pt x="415" y="115"/>
                          </a:cubicBezTo>
                          <a:cubicBezTo>
                            <a:pt x="430" y="83"/>
                            <a:pt x="435" y="73"/>
                            <a:pt x="463" y="55"/>
                          </a:cubicBezTo>
                          <a:cubicBezTo>
                            <a:pt x="491" y="37"/>
                            <a:pt x="536" y="14"/>
                            <a:pt x="583" y="7"/>
                          </a:cubicBezTo>
                          <a:cubicBezTo>
                            <a:pt x="630" y="0"/>
                            <a:pt x="693" y="4"/>
                            <a:pt x="745" y="13"/>
                          </a:cubicBezTo>
                          <a:cubicBezTo>
                            <a:pt x="797" y="22"/>
                            <a:pt x="852" y="34"/>
                            <a:pt x="895" y="61"/>
                          </a:cubicBezTo>
                          <a:cubicBezTo>
                            <a:pt x="938" y="88"/>
                            <a:pt x="977" y="127"/>
                            <a:pt x="1003" y="175"/>
                          </a:cubicBezTo>
                          <a:cubicBezTo>
                            <a:pt x="1029" y="223"/>
                            <a:pt x="1044" y="287"/>
                            <a:pt x="1051" y="349"/>
                          </a:cubicBezTo>
                          <a:cubicBezTo>
                            <a:pt x="1058" y="411"/>
                            <a:pt x="1057" y="477"/>
                            <a:pt x="1045" y="547"/>
                          </a:cubicBezTo>
                          <a:cubicBezTo>
                            <a:pt x="1033" y="617"/>
                            <a:pt x="995" y="712"/>
                            <a:pt x="979" y="769"/>
                          </a:cubicBezTo>
                          <a:cubicBezTo>
                            <a:pt x="963" y="826"/>
                            <a:pt x="955" y="860"/>
                            <a:pt x="949" y="889"/>
                          </a:cubicBezTo>
                          <a:cubicBezTo>
                            <a:pt x="943" y="918"/>
                            <a:pt x="936" y="925"/>
                            <a:pt x="943" y="943"/>
                          </a:cubicBezTo>
                          <a:cubicBezTo>
                            <a:pt x="950" y="961"/>
                            <a:pt x="964" y="975"/>
                            <a:pt x="991" y="997"/>
                          </a:cubicBezTo>
                          <a:cubicBezTo>
                            <a:pt x="1018" y="1019"/>
                            <a:pt x="1069" y="1033"/>
                            <a:pt x="1105" y="1075"/>
                          </a:cubicBezTo>
                          <a:cubicBezTo>
                            <a:pt x="1141" y="1117"/>
                            <a:pt x="1186" y="1174"/>
                            <a:pt x="1207" y="1249"/>
                          </a:cubicBezTo>
                          <a:cubicBezTo>
                            <a:pt x="1228" y="1324"/>
                            <a:pt x="1231" y="1441"/>
                            <a:pt x="1231" y="1525"/>
                          </a:cubicBezTo>
                          <a:cubicBezTo>
                            <a:pt x="1231" y="1609"/>
                            <a:pt x="1225" y="1679"/>
                            <a:pt x="1207" y="1753"/>
                          </a:cubicBezTo>
                          <a:cubicBezTo>
                            <a:pt x="1189" y="1827"/>
                            <a:pt x="1153" y="1917"/>
                            <a:pt x="1123" y="1969"/>
                          </a:cubicBezTo>
                          <a:cubicBezTo>
                            <a:pt x="1093" y="2021"/>
                            <a:pt x="1063" y="2047"/>
                            <a:pt x="1027" y="2065"/>
                          </a:cubicBezTo>
                          <a:cubicBezTo>
                            <a:pt x="991" y="2083"/>
                            <a:pt x="951" y="2079"/>
                            <a:pt x="907" y="2077"/>
                          </a:cubicBezTo>
                          <a:cubicBezTo>
                            <a:pt x="863" y="2075"/>
                            <a:pt x="794" y="2056"/>
                            <a:pt x="763" y="2053"/>
                          </a:cubicBezTo>
                          <a:cubicBezTo>
                            <a:pt x="732" y="2050"/>
                            <a:pt x="733" y="2050"/>
                            <a:pt x="721" y="2059"/>
                          </a:cubicBezTo>
                          <a:cubicBezTo>
                            <a:pt x="709" y="2068"/>
                            <a:pt x="702" y="2075"/>
                            <a:pt x="691" y="2107"/>
                          </a:cubicBezTo>
                          <a:cubicBezTo>
                            <a:pt x="680" y="2139"/>
                            <a:pt x="665" y="2205"/>
                            <a:pt x="655" y="2251"/>
                          </a:cubicBezTo>
                          <a:cubicBezTo>
                            <a:pt x="645" y="2297"/>
                            <a:pt x="652" y="2337"/>
                            <a:pt x="631" y="2383"/>
                          </a:cubicBezTo>
                          <a:cubicBezTo>
                            <a:pt x="610" y="2429"/>
                            <a:pt x="574" y="2498"/>
                            <a:pt x="529" y="2527"/>
                          </a:cubicBezTo>
                          <a:cubicBezTo>
                            <a:pt x="484" y="2556"/>
                            <a:pt x="414" y="2560"/>
                            <a:pt x="361" y="2557"/>
                          </a:cubicBezTo>
                          <a:cubicBezTo>
                            <a:pt x="308" y="2554"/>
                            <a:pt x="256" y="2537"/>
                            <a:pt x="211" y="2509"/>
                          </a:cubicBezTo>
                          <a:cubicBezTo>
                            <a:pt x="166" y="2481"/>
                            <a:pt x="121" y="2436"/>
                            <a:pt x="91" y="2389"/>
                          </a:cubicBezTo>
                          <a:cubicBezTo>
                            <a:pt x="61" y="2342"/>
                            <a:pt x="46" y="2275"/>
                            <a:pt x="31" y="2227"/>
                          </a:cubicBezTo>
                          <a:cubicBezTo>
                            <a:pt x="16" y="2179"/>
                            <a:pt x="2" y="2144"/>
                            <a:pt x="1" y="2101"/>
                          </a:cubicBezTo>
                          <a:cubicBezTo>
                            <a:pt x="0" y="2058"/>
                            <a:pt x="13" y="2018"/>
                            <a:pt x="25" y="1969"/>
                          </a:cubicBezTo>
                          <a:cubicBezTo>
                            <a:pt x="37" y="1920"/>
                            <a:pt x="53" y="1860"/>
                            <a:pt x="73" y="1807"/>
                          </a:cubicBezTo>
                          <a:cubicBezTo>
                            <a:pt x="93" y="1754"/>
                            <a:pt x="122" y="1698"/>
                            <a:pt x="145" y="1651"/>
                          </a:cubicBezTo>
                          <a:cubicBezTo>
                            <a:pt x="168" y="1604"/>
                            <a:pt x="192" y="1548"/>
                            <a:pt x="211" y="1525"/>
                          </a:cubicBezTo>
                          <a:cubicBezTo>
                            <a:pt x="230" y="1502"/>
                            <a:pt x="249" y="1502"/>
                            <a:pt x="259" y="1513"/>
                          </a:cubicBezTo>
                          <a:cubicBezTo>
                            <a:pt x="269" y="1524"/>
                            <a:pt x="278" y="1555"/>
                            <a:pt x="271" y="1591"/>
                          </a:cubicBezTo>
                          <a:cubicBezTo>
                            <a:pt x="264" y="1627"/>
                            <a:pt x="242" y="1682"/>
                            <a:pt x="217" y="1729"/>
                          </a:cubicBezTo>
                          <a:cubicBezTo>
                            <a:pt x="192" y="1776"/>
                            <a:pt x="145" y="1824"/>
                            <a:pt x="121" y="1873"/>
                          </a:cubicBezTo>
                          <a:cubicBezTo>
                            <a:pt x="97" y="1922"/>
                            <a:pt x="76" y="1970"/>
                            <a:pt x="73" y="2023"/>
                          </a:cubicBezTo>
                          <a:cubicBezTo>
                            <a:pt x="70" y="2076"/>
                            <a:pt x="87" y="2141"/>
                            <a:pt x="103" y="2191"/>
                          </a:cubicBezTo>
                          <a:cubicBezTo>
                            <a:pt x="119" y="2241"/>
                            <a:pt x="140" y="2285"/>
                            <a:pt x="169" y="2323"/>
                          </a:cubicBezTo>
                          <a:cubicBezTo>
                            <a:pt x="198" y="2361"/>
                            <a:pt x="232" y="2401"/>
                            <a:pt x="277" y="2419"/>
                          </a:cubicBezTo>
                          <a:cubicBezTo>
                            <a:pt x="322" y="2437"/>
                            <a:pt x="395" y="2440"/>
                            <a:pt x="439" y="2431"/>
                          </a:cubicBezTo>
                          <a:cubicBezTo>
                            <a:pt x="483" y="2422"/>
                            <a:pt x="515" y="2399"/>
                            <a:pt x="541" y="2365"/>
                          </a:cubicBezTo>
                          <a:cubicBezTo>
                            <a:pt x="567" y="2331"/>
                            <a:pt x="583" y="2280"/>
                            <a:pt x="595" y="2227"/>
                          </a:cubicBezTo>
                          <a:cubicBezTo>
                            <a:pt x="607" y="2174"/>
                            <a:pt x="616" y="2117"/>
                            <a:pt x="613" y="2047"/>
                          </a:cubicBezTo>
                          <a:cubicBezTo>
                            <a:pt x="610" y="1977"/>
                            <a:pt x="589" y="1871"/>
                            <a:pt x="577" y="1807"/>
                          </a:cubicBezTo>
                          <a:cubicBezTo>
                            <a:pt x="565" y="1743"/>
                            <a:pt x="555" y="1709"/>
                            <a:pt x="541" y="1663"/>
                          </a:cubicBezTo>
                          <a:cubicBezTo>
                            <a:pt x="527" y="1617"/>
                            <a:pt x="502" y="1561"/>
                            <a:pt x="493" y="1531"/>
                          </a:cubicBezTo>
                          <a:cubicBezTo>
                            <a:pt x="484" y="1501"/>
                            <a:pt x="480" y="1495"/>
                            <a:pt x="487" y="1483"/>
                          </a:cubicBezTo>
                          <a:cubicBezTo>
                            <a:pt x="494" y="1471"/>
                            <a:pt x="519" y="1455"/>
                            <a:pt x="535" y="1459"/>
                          </a:cubicBezTo>
                          <a:cubicBezTo>
                            <a:pt x="551" y="1463"/>
                            <a:pt x="568" y="1478"/>
                            <a:pt x="583" y="1507"/>
                          </a:cubicBezTo>
                          <a:cubicBezTo>
                            <a:pt x="598" y="1536"/>
                            <a:pt x="610" y="1583"/>
                            <a:pt x="625" y="1633"/>
                          </a:cubicBezTo>
                          <a:cubicBezTo>
                            <a:pt x="640" y="1683"/>
                            <a:pt x="657" y="1757"/>
                            <a:pt x="673" y="1807"/>
                          </a:cubicBezTo>
                          <a:cubicBezTo>
                            <a:pt x="689" y="1857"/>
                            <a:pt x="697" y="1905"/>
                            <a:pt x="721" y="1933"/>
                          </a:cubicBezTo>
                          <a:cubicBezTo>
                            <a:pt x="745" y="1961"/>
                            <a:pt x="776" y="1970"/>
                            <a:pt x="817" y="1975"/>
                          </a:cubicBezTo>
                          <a:cubicBezTo>
                            <a:pt x="858" y="1980"/>
                            <a:pt x="926" y="1980"/>
                            <a:pt x="967" y="1963"/>
                          </a:cubicBezTo>
                          <a:cubicBezTo>
                            <a:pt x="1008" y="1946"/>
                            <a:pt x="1035" y="1919"/>
                            <a:pt x="1063" y="1873"/>
                          </a:cubicBezTo>
                          <a:cubicBezTo>
                            <a:pt x="1091" y="1827"/>
                            <a:pt x="1122" y="1761"/>
                            <a:pt x="1135" y="1687"/>
                          </a:cubicBezTo>
                          <a:cubicBezTo>
                            <a:pt x="1148" y="1613"/>
                            <a:pt x="1144" y="1498"/>
                            <a:pt x="1141" y="1429"/>
                          </a:cubicBezTo>
                          <a:cubicBezTo>
                            <a:pt x="1138" y="1360"/>
                            <a:pt x="1140" y="1325"/>
                            <a:pt x="1117" y="1273"/>
                          </a:cubicBezTo>
                          <a:cubicBezTo>
                            <a:pt x="1094" y="1221"/>
                            <a:pt x="1042" y="1153"/>
                            <a:pt x="1003" y="1117"/>
                          </a:cubicBezTo>
                          <a:cubicBezTo>
                            <a:pt x="964" y="1081"/>
                            <a:pt x="919" y="1064"/>
                            <a:pt x="883" y="1057"/>
                          </a:cubicBezTo>
                          <a:cubicBezTo>
                            <a:pt x="847" y="1050"/>
                            <a:pt x="821" y="1063"/>
                            <a:pt x="787" y="1075"/>
                          </a:cubicBezTo>
                          <a:cubicBezTo>
                            <a:pt x="753" y="1087"/>
                            <a:pt x="706" y="1117"/>
                            <a:pt x="679" y="1129"/>
                          </a:cubicBezTo>
                          <a:cubicBezTo>
                            <a:pt x="652" y="1141"/>
                            <a:pt x="642" y="1149"/>
                            <a:pt x="625" y="1147"/>
                          </a:cubicBezTo>
                          <a:cubicBezTo>
                            <a:pt x="608" y="1145"/>
                            <a:pt x="584" y="1130"/>
                            <a:pt x="577" y="1117"/>
                          </a:cubicBezTo>
                          <a:cubicBezTo>
                            <a:pt x="570" y="1104"/>
                            <a:pt x="576" y="1083"/>
                            <a:pt x="583" y="1069"/>
                          </a:cubicBezTo>
                          <a:cubicBezTo>
                            <a:pt x="590" y="1055"/>
                            <a:pt x="599" y="1043"/>
                            <a:pt x="619" y="1033"/>
                          </a:cubicBezTo>
                          <a:cubicBezTo>
                            <a:pt x="639" y="1023"/>
                            <a:pt x="671" y="1025"/>
                            <a:pt x="703" y="1009"/>
                          </a:cubicBezTo>
                          <a:cubicBezTo>
                            <a:pt x="735" y="993"/>
                            <a:pt x="780" y="965"/>
                            <a:pt x="811" y="937"/>
                          </a:cubicBezTo>
                          <a:cubicBezTo>
                            <a:pt x="842" y="909"/>
                            <a:pt x="866" y="895"/>
                            <a:pt x="889" y="841"/>
                          </a:cubicBezTo>
                          <a:cubicBezTo>
                            <a:pt x="912" y="787"/>
                            <a:pt x="939" y="696"/>
                            <a:pt x="949" y="613"/>
                          </a:cubicBezTo>
                          <a:cubicBezTo>
                            <a:pt x="959" y="530"/>
                            <a:pt x="960" y="416"/>
                            <a:pt x="949" y="343"/>
                          </a:cubicBezTo>
                          <a:cubicBezTo>
                            <a:pt x="938" y="270"/>
                            <a:pt x="914" y="215"/>
                            <a:pt x="883" y="175"/>
                          </a:cubicBezTo>
                          <a:cubicBezTo>
                            <a:pt x="852" y="135"/>
                            <a:pt x="807" y="115"/>
                            <a:pt x="763" y="103"/>
                          </a:cubicBezTo>
                          <a:cubicBezTo>
                            <a:pt x="719" y="91"/>
                            <a:pt x="665" y="90"/>
                            <a:pt x="619" y="103"/>
                          </a:cubicBezTo>
                          <a:cubicBezTo>
                            <a:pt x="573" y="116"/>
                            <a:pt x="525" y="139"/>
                            <a:pt x="487" y="181"/>
                          </a:cubicBezTo>
                          <a:cubicBezTo>
                            <a:pt x="449" y="223"/>
                            <a:pt x="412" y="301"/>
                            <a:pt x="391" y="355"/>
                          </a:cubicBezTo>
                          <a:cubicBezTo>
                            <a:pt x="370" y="409"/>
                            <a:pt x="359" y="437"/>
                            <a:pt x="361" y="505"/>
                          </a:cubicBezTo>
                          <a:cubicBezTo>
                            <a:pt x="363" y="573"/>
                            <a:pt x="399" y="691"/>
                            <a:pt x="403" y="763"/>
                          </a:cubicBezTo>
                          <a:cubicBezTo>
                            <a:pt x="407" y="835"/>
                            <a:pt x="395" y="906"/>
                            <a:pt x="385" y="937"/>
                          </a:cubicBezTo>
                          <a:cubicBezTo>
                            <a:pt x="375" y="968"/>
                            <a:pt x="356" y="957"/>
                            <a:pt x="343" y="949"/>
                          </a:cubicBezTo>
                          <a:cubicBezTo>
                            <a:pt x="330" y="941"/>
                            <a:pt x="316" y="933"/>
                            <a:pt x="307" y="889"/>
                          </a:cubicBezTo>
                          <a:cubicBezTo>
                            <a:pt x="298" y="845"/>
                            <a:pt x="294" y="755"/>
                            <a:pt x="289" y="685"/>
                          </a:cubicBezTo>
                          <a:cubicBezTo>
                            <a:pt x="284" y="615"/>
                            <a:pt x="273" y="523"/>
                            <a:pt x="277" y="469"/>
                          </a:cubicBezTo>
                          <a:cubicBezTo>
                            <a:pt x="281" y="415"/>
                            <a:pt x="297" y="398"/>
                            <a:pt x="307" y="367"/>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9707" name="Freeform 11">
                      <a:extLst>
                        <a:ext uri="{FF2B5EF4-FFF2-40B4-BE49-F238E27FC236}">
                          <a16:creationId xmlns:a16="http://schemas.microsoft.com/office/drawing/2014/main" id="{18B97BB5-A479-4ED3-A7A9-885894F8B14E}"/>
                        </a:ext>
                      </a:extLst>
                    </p:cNvPr>
                    <p:cNvSpPr>
                      <a:spLocks/>
                    </p:cNvSpPr>
                    <p:nvPr/>
                  </p:nvSpPr>
                  <p:spPr bwMode="auto">
                    <a:xfrm>
                      <a:off x="1657" y="376"/>
                      <a:ext cx="865" cy="2071"/>
                    </a:xfrm>
                    <a:custGeom>
                      <a:avLst/>
                      <a:gdLst>
                        <a:gd name="T0" fmla="*/ 785 w 865"/>
                        <a:gd name="T1" fmla="*/ 530 h 2071"/>
                        <a:gd name="T2" fmla="*/ 797 w 865"/>
                        <a:gd name="T3" fmla="*/ 350 h 2071"/>
                        <a:gd name="T4" fmla="*/ 863 w 865"/>
                        <a:gd name="T5" fmla="*/ 206 h 2071"/>
                        <a:gd name="T6" fmla="*/ 809 w 865"/>
                        <a:gd name="T7" fmla="*/ 218 h 2071"/>
                        <a:gd name="T8" fmla="*/ 749 w 865"/>
                        <a:gd name="T9" fmla="*/ 218 h 2071"/>
                        <a:gd name="T10" fmla="*/ 683 w 865"/>
                        <a:gd name="T11" fmla="*/ 116 h 2071"/>
                        <a:gd name="T12" fmla="*/ 611 w 865"/>
                        <a:gd name="T13" fmla="*/ 32 h 2071"/>
                        <a:gd name="T14" fmla="*/ 509 w 865"/>
                        <a:gd name="T15" fmla="*/ 2 h 2071"/>
                        <a:gd name="T16" fmla="*/ 407 w 865"/>
                        <a:gd name="T17" fmla="*/ 20 h 2071"/>
                        <a:gd name="T18" fmla="*/ 281 w 865"/>
                        <a:gd name="T19" fmla="*/ 74 h 2071"/>
                        <a:gd name="T20" fmla="*/ 173 w 865"/>
                        <a:gd name="T21" fmla="*/ 206 h 2071"/>
                        <a:gd name="T22" fmla="*/ 119 w 865"/>
                        <a:gd name="T23" fmla="*/ 404 h 2071"/>
                        <a:gd name="T24" fmla="*/ 131 w 865"/>
                        <a:gd name="T25" fmla="*/ 590 h 2071"/>
                        <a:gd name="T26" fmla="*/ 173 w 865"/>
                        <a:gd name="T27" fmla="*/ 782 h 2071"/>
                        <a:gd name="T28" fmla="*/ 197 w 865"/>
                        <a:gd name="T29" fmla="*/ 884 h 2071"/>
                        <a:gd name="T30" fmla="*/ 167 w 865"/>
                        <a:gd name="T31" fmla="*/ 986 h 2071"/>
                        <a:gd name="T32" fmla="*/ 65 w 865"/>
                        <a:gd name="T33" fmla="*/ 1124 h 2071"/>
                        <a:gd name="T34" fmla="*/ 17 w 865"/>
                        <a:gd name="T35" fmla="*/ 1298 h 2071"/>
                        <a:gd name="T36" fmla="*/ 5 w 865"/>
                        <a:gd name="T37" fmla="*/ 1550 h 2071"/>
                        <a:gd name="T38" fmla="*/ 47 w 865"/>
                        <a:gd name="T39" fmla="*/ 1748 h 2071"/>
                        <a:gd name="T40" fmla="*/ 131 w 865"/>
                        <a:gd name="T41" fmla="*/ 1898 h 2071"/>
                        <a:gd name="T42" fmla="*/ 299 w 865"/>
                        <a:gd name="T43" fmla="*/ 1988 h 2071"/>
                        <a:gd name="T44" fmla="*/ 425 w 865"/>
                        <a:gd name="T45" fmla="*/ 1982 h 2071"/>
                        <a:gd name="T46" fmla="*/ 467 w 865"/>
                        <a:gd name="T47" fmla="*/ 1994 h 2071"/>
                        <a:gd name="T48" fmla="*/ 497 w 865"/>
                        <a:gd name="T49" fmla="*/ 2066 h 2071"/>
                        <a:gd name="T50" fmla="*/ 497 w 865"/>
                        <a:gd name="T51" fmla="*/ 1964 h 2071"/>
                        <a:gd name="T52" fmla="*/ 557 w 865"/>
                        <a:gd name="T53" fmla="*/ 1778 h 2071"/>
                        <a:gd name="T54" fmla="*/ 617 w 865"/>
                        <a:gd name="T55" fmla="*/ 1658 h 2071"/>
                        <a:gd name="T56" fmla="*/ 581 w 865"/>
                        <a:gd name="T57" fmla="*/ 1700 h 2071"/>
                        <a:gd name="T58" fmla="*/ 515 w 865"/>
                        <a:gd name="T59" fmla="*/ 1820 h 2071"/>
                        <a:gd name="T60" fmla="*/ 407 w 865"/>
                        <a:gd name="T61" fmla="*/ 1904 h 2071"/>
                        <a:gd name="T62" fmla="*/ 269 w 865"/>
                        <a:gd name="T63" fmla="*/ 1898 h 2071"/>
                        <a:gd name="T64" fmla="*/ 179 w 865"/>
                        <a:gd name="T65" fmla="*/ 1814 h 2071"/>
                        <a:gd name="T66" fmla="*/ 113 w 865"/>
                        <a:gd name="T67" fmla="*/ 1640 h 2071"/>
                        <a:gd name="T68" fmla="*/ 107 w 865"/>
                        <a:gd name="T69" fmla="*/ 1394 h 2071"/>
                        <a:gd name="T70" fmla="*/ 137 w 865"/>
                        <a:gd name="T71" fmla="*/ 1190 h 2071"/>
                        <a:gd name="T72" fmla="*/ 203 w 865"/>
                        <a:gd name="T73" fmla="*/ 1070 h 2071"/>
                        <a:gd name="T74" fmla="*/ 323 w 865"/>
                        <a:gd name="T75" fmla="*/ 1022 h 2071"/>
                        <a:gd name="T76" fmla="*/ 509 w 865"/>
                        <a:gd name="T77" fmla="*/ 1076 h 2071"/>
                        <a:gd name="T78" fmla="*/ 611 w 865"/>
                        <a:gd name="T79" fmla="*/ 1124 h 2071"/>
                        <a:gd name="T80" fmla="*/ 665 w 865"/>
                        <a:gd name="T81" fmla="*/ 1100 h 2071"/>
                        <a:gd name="T82" fmla="*/ 659 w 865"/>
                        <a:gd name="T83" fmla="*/ 1046 h 2071"/>
                        <a:gd name="T84" fmla="*/ 611 w 865"/>
                        <a:gd name="T85" fmla="*/ 1004 h 2071"/>
                        <a:gd name="T86" fmla="*/ 497 w 865"/>
                        <a:gd name="T87" fmla="*/ 980 h 2071"/>
                        <a:gd name="T88" fmla="*/ 323 w 865"/>
                        <a:gd name="T89" fmla="*/ 896 h 2071"/>
                        <a:gd name="T90" fmla="*/ 233 w 865"/>
                        <a:gd name="T91" fmla="*/ 680 h 2071"/>
                        <a:gd name="T92" fmla="*/ 209 w 865"/>
                        <a:gd name="T93" fmla="*/ 416 h 2071"/>
                        <a:gd name="T94" fmla="*/ 317 w 865"/>
                        <a:gd name="T95" fmla="*/ 170 h 2071"/>
                        <a:gd name="T96" fmla="*/ 485 w 865"/>
                        <a:gd name="T97" fmla="*/ 110 h 2071"/>
                        <a:gd name="T98" fmla="*/ 617 w 865"/>
                        <a:gd name="T99" fmla="*/ 164 h 2071"/>
                        <a:gd name="T100" fmla="*/ 707 w 865"/>
                        <a:gd name="T101" fmla="*/ 290 h 2071"/>
                        <a:gd name="T102" fmla="*/ 737 w 865"/>
                        <a:gd name="T103" fmla="*/ 428 h 2071"/>
                        <a:gd name="T104" fmla="*/ 773 w 865"/>
                        <a:gd name="T105" fmla="*/ 602 h 2071"/>
                        <a:gd name="T106" fmla="*/ 809 w 865"/>
                        <a:gd name="T107" fmla="*/ 584 h 2071"/>
                        <a:gd name="T108" fmla="*/ 785 w 865"/>
                        <a:gd name="T109" fmla="*/ 530 h 20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865" h="2071">
                          <a:moveTo>
                            <a:pt x="785" y="530"/>
                          </a:moveTo>
                          <a:cubicBezTo>
                            <a:pt x="783" y="491"/>
                            <a:pt x="784" y="404"/>
                            <a:pt x="797" y="350"/>
                          </a:cubicBezTo>
                          <a:cubicBezTo>
                            <a:pt x="810" y="296"/>
                            <a:pt x="861" y="228"/>
                            <a:pt x="863" y="206"/>
                          </a:cubicBezTo>
                          <a:cubicBezTo>
                            <a:pt x="865" y="184"/>
                            <a:pt x="828" y="216"/>
                            <a:pt x="809" y="218"/>
                          </a:cubicBezTo>
                          <a:cubicBezTo>
                            <a:pt x="790" y="220"/>
                            <a:pt x="770" y="235"/>
                            <a:pt x="749" y="218"/>
                          </a:cubicBezTo>
                          <a:cubicBezTo>
                            <a:pt x="728" y="201"/>
                            <a:pt x="706" y="147"/>
                            <a:pt x="683" y="116"/>
                          </a:cubicBezTo>
                          <a:cubicBezTo>
                            <a:pt x="660" y="85"/>
                            <a:pt x="640" y="51"/>
                            <a:pt x="611" y="32"/>
                          </a:cubicBezTo>
                          <a:cubicBezTo>
                            <a:pt x="582" y="13"/>
                            <a:pt x="543" y="4"/>
                            <a:pt x="509" y="2"/>
                          </a:cubicBezTo>
                          <a:cubicBezTo>
                            <a:pt x="475" y="0"/>
                            <a:pt x="445" y="8"/>
                            <a:pt x="407" y="20"/>
                          </a:cubicBezTo>
                          <a:cubicBezTo>
                            <a:pt x="369" y="32"/>
                            <a:pt x="320" y="43"/>
                            <a:pt x="281" y="74"/>
                          </a:cubicBezTo>
                          <a:cubicBezTo>
                            <a:pt x="242" y="105"/>
                            <a:pt x="200" y="151"/>
                            <a:pt x="173" y="206"/>
                          </a:cubicBezTo>
                          <a:cubicBezTo>
                            <a:pt x="146" y="261"/>
                            <a:pt x="126" y="340"/>
                            <a:pt x="119" y="404"/>
                          </a:cubicBezTo>
                          <a:cubicBezTo>
                            <a:pt x="112" y="468"/>
                            <a:pt x="122" y="527"/>
                            <a:pt x="131" y="590"/>
                          </a:cubicBezTo>
                          <a:cubicBezTo>
                            <a:pt x="140" y="653"/>
                            <a:pt x="162" y="733"/>
                            <a:pt x="173" y="782"/>
                          </a:cubicBezTo>
                          <a:cubicBezTo>
                            <a:pt x="184" y="831"/>
                            <a:pt x="198" y="850"/>
                            <a:pt x="197" y="884"/>
                          </a:cubicBezTo>
                          <a:cubicBezTo>
                            <a:pt x="196" y="918"/>
                            <a:pt x="189" y="946"/>
                            <a:pt x="167" y="986"/>
                          </a:cubicBezTo>
                          <a:cubicBezTo>
                            <a:pt x="145" y="1026"/>
                            <a:pt x="90" y="1072"/>
                            <a:pt x="65" y="1124"/>
                          </a:cubicBezTo>
                          <a:cubicBezTo>
                            <a:pt x="40" y="1176"/>
                            <a:pt x="27" y="1227"/>
                            <a:pt x="17" y="1298"/>
                          </a:cubicBezTo>
                          <a:cubicBezTo>
                            <a:pt x="7" y="1369"/>
                            <a:pt x="0" y="1475"/>
                            <a:pt x="5" y="1550"/>
                          </a:cubicBezTo>
                          <a:cubicBezTo>
                            <a:pt x="10" y="1625"/>
                            <a:pt x="26" y="1690"/>
                            <a:pt x="47" y="1748"/>
                          </a:cubicBezTo>
                          <a:cubicBezTo>
                            <a:pt x="68" y="1806"/>
                            <a:pt x="89" y="1858"/>
                            <a:pt x="131" y="1898"/>
                          </a:cubicBezTo>
                          <a:cubicBezTo>
                            <a:pt x="173" y="1938"/>
                            <a:pt x="250" y="1974"/>
                            <a:pt x="299" y="1988"/>
                          </a:cubicBezTo>
                          <a:cubicBezTo>
                            <a:pt x="348" y="2002"/>
                            <a:pt x="397" y="1981"/>
                            <a:pt x="425" y="1982"/>
                          </a:cubicBezTo>
                          <a:cubicBezTo>
                            <a:pt x="453" y="1983"/>
                            <a:pt x="455" y="1980"/>
                            <a:pt x="467" y="1994"/>
                          </a:cubicBezTo>
                          <a:cubicBezTo>
                            <a:pt x="479" y="2008"/>
                            <a:pt x="492" y="2071"/>
                            <a:pt x="497" y="2066"/>
                          </a:cubicBezTo>
                          <a:cubicBezTo>
                            <a:pt x="502" y="2061"/>
                            <a:pt x="487" y="2012"/>
                            <a:pt x="497" y="1964"/>
                          </a:cubicBezTo>
                          <a:cubicBezTo>
                            <a:pt x="507" y="1916"/>
                            <a:pt x="537" y="1829"/>
                            <a:pt x="557" y="1778"/>
                          </a:cubicBezTo>
                          <a:cubicBezTo>
                            <a:pt x="577" y="1727"/>
                            <a:pt x="613" y="1671"/>
                            <a:pt x="617" y="1658"/>
                          </a:cubicBezTo>
                          <a:cubicBezTo>
                            <a:pt x="621" y="1645"/>
                            <a:pt x="598" y="1673"/>
                            <a:pt x="581" y="1700"/>
                          </a:cubicBezTo>
                          <a:cubicBezTo>
                            <a:pt x="564" y="1727"/>
                            <a:pt x="544" y="1786"/>
                            <a:pt x="515" y="1820"/>
                          </a:cubicBezTo>
                          <a:cubicBezTo>
                            <a:pt x="486" y="1854"/>
                            <a:pt x="448" y="1891"/>
                            <a:pt x="407" y="1904"/>
                          </a:cubicBezTo>
                          <a:cubicBezTo>
                            <a:pt x="366" y="1917"/>
                            <a:pt x="307" y="1913"/>
                            <a:pt x="269" y="1898"/>
                          </a:cubicBezTo>
                          <a:cubicBezTo>
                            <a:pt x="231" y="1883"/>
                            <a:pt x="205" y="1857"/>
                            <a:pt x="179" y="1814"/>
                          </a:cubicBezTo>
                          <a:cubicBezTo>
                            <a:pt x="153" y="1771"/>
                            <a:pt x="125" y="1710"/>
                            <a:pt x="113" y="1640"/>
                          </a:cubicBezTo>
                          <a:cubicBezTo>
                            <a:pt x="101" y="1570"/>
                            <a:pt x="103" y="1469"/>
                            <a:pt x="107" y="1394"/>
                          </a:cubicBezTo>
                          <a:cubicBezTo>
                            <a:pt x="111" y="1319"/>
                            <a:pt x="121" y="1244"/>
                            <a:pt x="137" y="1190"/>
                          </a:cubicBezTo>
                          <a:cubicBezTo>
                            <a:pt x="153" y="1136"/>
                            <a:pt x="172" y="1098"/>
                            <a:pt x="203" y="1070"/>
                          </a:cubicBezTo>
                          <a:cubicBezTo>
                            <a:pt x="234" y="1042"/>
                            <a:pt x="272" y="1021"/>
                            <a:pt x="323" y="1022"/>
                          </a:cubicBezTo>
                          <a:cubicBezTo>
                            <a:pt x="374" y="1023"/>
                            <a:pt x="461" y="1059"/>
                            <a:pt x="509" y="1076"/>
                          </a:cubicBezTo>
                          <a:cubicBezTo>
                            <a:pt x="557" y="1093"/>
                            <a:pt x="585" y="1120"/>
                            <a:pt x="611" y="1124"/>
                          </a:cubicBezTo>
                          <a:cubicBezTo>
                            <a:pt x="637" y="1128"/>
                            <a:pt x="657" y="1113"/>
                            <a:pt x="665" y="1100"/>
                          </a:cubicBezTo>
                          <a:cubicBezTo>
                            <a:pt x="673" y="1087"/>
                            <a:pt x="668" y="1062"/>
                            <a:pt x="659" y="1046"/>
                          </a:cubicBezTo>
                          <a:cubicBezTo>
                            <a:pt x="650" y="1030"/>
                            <a:pt x="638" y="1015"/>
                            <a:pt x="611" y="1004"/>
                          </a:cubicBezTo>
                          <a:cubicBezTo>
                            <a:pt x="584" y="993"/>
                            <a:pt x="545" y="998"/>
                            <a:pt x="497" y="980"/>
                          </a:cubicBezTo>
                          <a:cubicBezTo>
                            <a:pt x="449" y="962"/>
                            <a:pt x="367" y="946"/>
                            <a:pt x="323" y="896"/>
                          </a:cubicBezTo>
                          <a:cubicBezTo>
                            <a:pt x="279" y="846"/>
                            <a:pt x="252" y="760"/>
                            <a:pt x="233" y="680"/>
                          </a:cubicBezTo>
                          <a:cubicBezTo>
                            <a:pt x="214" y="600"/>
                            <a:pt x="195" y="501"/>
                            <a:pt x="209" y="416"/>
                          </a:cubicBezTo>
                          <a:cubicBezTo>
                            <a:pt x="223" y="331"/>
                            <a:pt x="271" y="221"/>
                            <a:pt x="317" y="170"/>
                          </a:cubicBezTo>
                          <a:cubicBezTo>
                            <a:pt x="363" y="119"/>
                            <a:pt x="435" y="111"/>
                            <a:pt x="485" y="110"/>
                          </a:cubicBezTo>
                          <a:cubicBezTo>
                            <a:pt x="535" y="109"/>
                            <a:pt x="580" y="134"/>
                            <a:pt x="617" y="164"/>
                          </a:cubicBezTo>
                          <a:cubicBezTo>
                            <a:pt x="654" y="194"/>
                            <a:pt x="687" y="246"/>
                            <a:pt x="707" y="290"/>
                          </a:cubicBezTo>
                          <a:cubicBezTo>
                            <a:pt x="727" y="334"/>
                            <a:pt x="726" y="376"/>
                            <a:pt x="737" y="428"/>
                          </a:cubicBezTo>
                          <a:cubicBezTo>
                            <a:pt x="748" y="480"/>
                            <a:pt x="761" y="576"/>
                            <a:pt x="773" y="602"/>
                          </a:cubicBezTo>
                          <a:cubicBezTo>
                            <a:pt x="785" y="628"/>
                            <a:pt x="807" y="597"/>
                            <a:pt x="809" y="584"/>
                          </a:cubicBezTo>
                          <a:cubicBezTo>
                            <a:pt x="811" y="571"/>
                            <a:pt x="787" y="569"/>
                            <a:pt x="785" y="530"/>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sp>
                <p:nvSpPr>
                  <p:cNvPr id="29708" name="Oval 12">
                    <a:extLst>
                      <a:ext uri="{FF2B5EF4-FFF2-40B4-BE49-F238E27FC236}">
                        <a16:creationId xmlns:a16="http://schemas.microsoft.com/office/drawing/2014/main" id="{D8FEA84D-1074-44D2-B2C4-2ACEE8306407}"/>
                      </a:ext>
                    </a:extLst>
                  </p:cNvPr>
                  <p:cNvSpPr>
                    <a:spLocks noChangeArrowheads="1"/>
                  </p:cNvSpPr>
                  <p:nvPr/>
                </p:nvSpPr>
                <p:spPr bwMode="auto">
                  <a:xfrm>
                    <a:off x="2400" y="1428"/>
                    <a:ext cx="168" cy="246"/>
                  </a:xfrm>
                  <a:prstGeom prst="ellipse">
                    <a:avLst/>
                  </a:prstGeom>
                  <a:solidFill>
                    <a:srgbClr val="E7D6B7"/>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9709" name="Freeform 13">
                    <a:extLst>
                      <a:ext uri="{FF2B5EF4-FFF2-40B4-BE49-F238E27FC236}">
                        <a16:creationId xmlns:a16="http://schemas.microsoft.com/office/drawing/2014/main" id="{FC956CA0-D9B0-471C-9BDD-349FDD272EE7}"/>
                      </a:ext>
                    </a:extLst>
                  </p:cNvPr>
                  <p:cNvSpPr>
                    <a:spLocks/>
                  </p:cNvSpPr>
                  <p:nvPr/>
                </p:nvSpPr>
                <p:spPr bwMode="auto">
                  <a:xfrm>
                    <a:off x="2595" y="741"/>
                    <a:ext cx="266" cy="521"/>
                  </a:xfrm>
                  <a:custGeom>
                    <a:avLst/>
                    <a:gdLst>
                      <a:gd name="T0" fmla="*/ 3 w 266"/>
                      <a:gd name="T1" fmla="*/ 483 h 521"/>
                      <a:gd name="T2" fmla="*/ 27 w 266"/>
                      <a:gd name="T3" fmla="*/ 273 h 521"/>
                      <a:gd name="T4" fmla="*/ 111 w 266"/>
                      <a:gd name="T5" fmla="*/ 45 h 521"/>
                      <a:gd name="T6" fmla="*/ 183 w 266"/>
                      <a:gd name="T7" fmla="*/ 3 h 521"/>
                      <a:gd name="T8" fmla="*/ 237 w 266"/>
                      <a:gd name="T9" fmla="*/ 39 h 521"/>
                      <a:gd name="T10" fmla="*/ 261 w 266"/>
                      <a:gd name="T11" fmla="*/ 129 h 521"/>
                      <a:gd name="T12" fmla="*/ 207 w 266"/>
                      <a:gd name="T13" fmla="*/ 273 h 521"/>
                      <a:gd name="T14" fmla="*/ 105 w 266"/>
                      <a:gd name="T15" fmla="*/ 477 h 521"/>
                      <a:gd name="T16" fmla="*/ 45 w 266"/>
                      <a:gd name="T17" fmla="*/ 501 h 521"/>
                      <a:gd name="T18" fmla="*/ 3 w 266"/>
                      <a:gd name="T19" fmla="*/ 483 h 5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6" h="521">
                        <a:moveTo>
                          <a:pt x="3" y="483"/>
                        </a:moveTo>
                        <a:cubicBezTo>
                          <a:pt x="0" y="445"/>
                          <a:pt x="9" y="346"/>
                          <a:pt x="27" y="273"/>
                        </a:cubicBezTo>
                        <a:cubicBezTo>
                          <a:pt x="45" y="200"/>
                          <a:pt x="85" y="90"/>
                          <a:pt x="111" y="45"/>
                        </a:cubicBezTo>
                        <a:cubicBezTo>
                          <a:pt x="137" y="0"/>
                          <a:pt x="162" y="4"/>
                          <a:pt x="183" y="3"/>
                        </a:cubicBezTo>
                        <a:cubicBezTo>
                          <a:pt x="204" y="2"/>
                          <a:pt x="224" y="18"/>
                          <a:pt x="237" y="39"/>
                        </a:cubicBezTo>
                        <a:cubicBezTo>
                          <a:pt x="250" y="60"/>
                          <a:pt x="266" y="90"/>
                          <a:pt x="261" y="129"/>
                        </a:cubicBezTo>
                        <a:cubicBezTo>
                          <a:pt x="256" y="168"/>
                          <a:pt x="233" y="215"/>
                          <a:pt x="207" y="273"/>
                        </a:cubicBezTo>
                        <a:cubicBezTo>
                          <a:pt x="181" y="331"/>
                          <a:pt x="132" y="439"/>
                          <a:pt x="105" y="477"/>
                        </a:cubicBezTo>
                        <a:cubicBezTo>
                          <a:pt x="78" y="515"/>
                          <a:pt x="61" y="501"/>
                          <a:pt x="45" y="501"/>
                        </a:cubicBezTo>
                        <a:cubicBezTo>
                          <a:pt x="29" y="501"/>
                          <a:pt x="6" y="521"/>
                          <a:pt x="3" y="483"/>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9710" name="Freeform 14">
                    <a:extLst>
                      <a:ext uri="{FF2B5EF4-FFF2-40B4-BE49-F238E27FC236}">
                        <a16:creationId xmlns:a16="http://schemas.microsoft.com/office/drawing/2014/main" id="{24A2C2AB-9080-4341-A6FA-499A31FCC811}"/>
                      </a:ext>
                    </a:extLst>
                  </p:cNvPr>
                  <p:cNvSpPr>
                    <a:spLocks/>
                  </p:cNvSpPr>
                  <p:nvPr/>
                </p:nvSpPr>
                <p:spPr bwMode="auto">
                  <a:xfrm>
                    <a:off x="2672" y="1593"/>
                    <a:ext cx="392" cy="340"/>
                  </a:xfrm>
                  <a:custGeom>
                    <a:avLst/>
                    <a:gdLst>
                      <a:gd name="T0" fmla="*/ 100 w 392"/>
                      <a:gd name="T1" fmla="*/ 201 h 340"/>
                      <a:gd name="T2" fmla="*/ 16 w 392"/>
                      <a:gd name="T3" fmla="*/ 87 h 340"/>
                      <a:gd name="T4" fmla="*/ 4 w 392"/>
                      <a:gd name="T5" fmla="*/ 45 h 340"/>
                      <a:gd name="T6" fmla="*/ 28 w 392"/>
                      <a:gd name="T7" fmla="*/ 3 h 340"/>
                      <a:gd name="T8" fmla="*/ 130 w 392"/>
                      <a:gd name="T9" fmla="*/ 27 h 340"/>
                      <a:gd name="T10" fmla="*/ 250 w 392"/>
                      <a:gd name="T11" fmla="*/ 75 h 340"/>
                      <a:gd name="T12" fmla="*/ 364 w 392"/>
                      <a:gd name="T13" fmla="*/ 159 h 340"/>
                      <a:gd name="T14" fmla="*/ 388 w 392"/>
                      <a:gd name="T15" fmla="*/ 273 h 340"/>
                      <a:gd name="T16" fmla="*/ 340 w 392"/>
                      <a:gd name="T17" fmla="*/ 333 h 340"/>
                      <a:gd name="T18" fmla="*/ 244 w 392"/>
                      <a:gd name="T19" fmla="*/ 315 h 340"/>
                      <a:gd name="T20" fmla="*/ 100 w 392"/>
                      <a:gd name="T21" fmla="*/ 201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2" h="340">
                        <a:moveTo>
                          <a:pt x="100" y="201"/>
                        </a:moveTo>
                        <a:cubicBezTo>
                          <a:pt x="62" y="163"/>
                          <a:pt x="32" y="113"/>
                          <a:pt x="16" y="87"/>
                        </a:cubicBezTo>
                        <a:cubicBezTo>
                          <a:pt x="0" y="61"/>
                          <a:pt x="2" y="59"/>
                          <a:pt x="4" y="45"/>
                        </a:cubicBezTo>
                        <a:cubicBezTo>
                          <a:pt x="6" y="31"/>
                          <a:pt x="7" y="6"/>
                          <a:pt x="28" y="3"/>
                        </a:cubicBezTo>
                        <a:cubicBezTo>
                          <a:pt x="49" y="0"/>
                          <a:pt x="93" y="15"/>
                          <a:pt x="130" y="27"/>
                        </a:cubicBezTo>
                        <a:cubicBezTo>
                          <a:pt x="167" y="39"/>
                          <a:pt x="211" y="53"/>
                          <a:pt x="250" y="75"/>
                        </a:cubicBezTo>
                        <a:cubicBezTo>
                          <a:pt x="289" y="97"/>
                          <a:pt x="341" y="126"/>
                          <a:pt x="364" y="159"/>
                        </a:cubicBezTo>
                        <a:cubicBezTo>
                          <a:pt x="387" y="192"/>
                          <a:pt x="392" y="244"/>
                          <a:pt x="388" y="273"/>
                        </a:cubicBezTo>
                        <a:cubicBezTo>
                          <a:pt x="384" y="302"/>
                          <a:pt x="364" y="326"/>
                          <a:pt x="340" y="333"/>
                        </a:cubicBezTo>
                        <a:cubicBezTo>
                          <a:pt x="316" y="340"/>
                          <a:pt x="282" y="336"/>
                          <a:pt x="244" y="315"/>
                        </a:cubicBezTo>
                        <a:cubicBezTo>
                          <a:pt x="206" y="294"/>
                          <a:pt x="138" y="239"/>
                          <a:pt x="100" y="201"/>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9711" name="Freeform 15">
                    <a:extLst>
                      <a:ext uri="{FF2B5EF4-FFF2-40B4-BE49-F238E27FC236}">
                        <a16:creationId xmlns:a16="http://schemas.microsoft.com/office/drawing/2014/main" id="{DEAEEB17-B380-42D5-838D-EE755F27B3C5}"/>
                      </a:ext>
                    </a:extLst>
                  </p:cNvPr>
                  <p:cNvSpPr>
                    <a:spLocks/>
                  </p:cNvSpPr>
                  <p:nvPr/>
                </p:nvSpPr>
                <p:spPr bwMode="auto">
                  <a:xfrm>
                    <a:off x="2412" y="1929"/>
                    <a:ext cx="151" cy="558"/>
                  </a:xfrm>
                  <a:custGeom>
                    <a:avLst/>
                    <a:gdLst>
                      <a:gd name="T0" fmla="*/ 18 w 151"/>
                      <a:gd name="T1" fmla="*/ 165 h 558"/>
                      <a:gd name="T2" fmla="*/ 42 w 151"/>
                      <a:gd name="T3" fmla="*/ 39 h 558"/>
                      <a:gd name="T4" fmla="*/ 66 w 151"/>
                      <a:gd name="T5" fmla="*/ 3 h 558"/>
                      <a:gd name="T6" fmla="*/ 108 w 151"/>
                      <a:gd name="T7" fmla="*/ 27 h 558"/>
                      <a:gd name="T8" fmla="*/ 138 w 151"/>
                      <a:gd name="T9" fmla="*/ 165 h 558"/>
                      <a:gd name="T10" fmla="*/ 144 w 151"/>
                      <a:gd name="T11" fmla="*/ 423 h 558"/>
                      <a:gd name="T12" fmla="*/ 96 w 151"/>
                      <a:gd name="T13" fmla="*/ 543 h 558"/>
                      <a:gd name="T14" fmla="*/ 24 w 151"/>
                      <a:gd name="T15" fmla="*/ 513 h 558"/>
                      <a:gd name="T16" fmla="*/ 0 w 151"/>
                      <a:gd name="T17" fmla="*/ 315 h 558"/>
                      <a:gd name="T18" fmla="*/ 18 w 151"/>
                      <a:gd name="T19" fmla="*/ 165 h 5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1" h="558">
                        <a:moveTo>
                          <a:pt x="18" y="165"/>
                        </a:moveTo>
                        <a:cubicBezTo>
                          <a:pt x="25" y="119"/>
                          <a:pt x="34" y="66"/>
                          <a:pt x="42" y="39"/>
                        </a:cubicBezTo>
                        <a:cubicBezTo>
                          <a:pt x="50" y="12"/>
                          <a:pt x="55" y="5"/>
                          <a:pt x="66" y="3"/>
                        </a:cubicBezTo>
                        <a:cubicBezTo>
                          <a:pt x="77" y="1"/>
                          <a:pt x="96" y="0"/>
                          <a:pt x="108" y="27"/>
                        </a:cubicBezTo>
                        <a:cubicBezTo>
                          <a:pt x="120" y="54"/>
                          <a:pt x="132" y="99"/>
                          <a:pt x="138" y="165"/>
                        </a:cubicBezTo>
                        <a:cubicBezTo>
                          <a:pt x="144" y="231"/>
                          <a:pt x="151" y="360"/>
                          <a:pt x="144" y="423"/>
                        </a:cubicBezTo>
                        <a:cubicBezTo>
                          <a:pt x="137" y="486"/>
                          <a:pt x="116" y="528"/>
                          <a:pt x="96" y="543"/>
                        </a:cubicBezTo>
                        <a:cubicBezTo>
                          <a:pt x="76" y="558"/>
                          <a:pt x="40" y="551"/>
                          <a:pt x="24" y="513"/>
                        </a:cubicBezTo>
                        <a:cubicBezTo>
                          <a:pt x="8" y="475"/>
                          <a:pt x="0" y="372"/>
                          <a:pt x="0" y="315"/>
                        </a:cubicBezTo>
                        <a:cubicBezTo>
                          <a:pt x="0" y="258"/>
                          <a:pt x="11" y="211"/>
                          <a:pt x="18" y="165"/>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9712" name="Freeform 16">
                    <a:extLst>
                      <a:ext uri="{FF2B5EF4-FFF2-40B4-BE49-F238E27FC236}">
                        <a16:creationId xmlns:a16="http://schemas.microsoft.com/office/drawing/2014/main" id="{1487A976-8A43-46D6-A75A-08506251DBAC}"/>
                      </a:ext>
                    </a:extLst>
                  </p:cNvPr>
                  <p:cNvSpPr>
                    <a:spLocks/>
                  </p:cNvSpPr>
                  <p:nvPr/>
                </p:nvSpPr>
                <p:spPr bwMode="auto">
                  <a:xfrm>
                    <a:off x="1907" y="1589"/>
                    <a:ext cx="392" cy="253"/>
                  </a:xfrm>
                  <a:custGeom>
                    <a:avLst/>
                    <a:gdLst>
                      <a:gd name="T0" fmla="*/ 175 w 392"/>
                      <a:gd name="T1" fmla="*/ 61 h 253"/>
                      <a:gd name="T2" fmla="*/ 307 w 392"/>
                      <a:gd name="T3" fmla="*/ 19 h 253"/>
                      <a:gd name="T4" fmla="*/ 367 w 392"/>
                      <a:gd name="T5" fmla="*/ 7 h 253"/>
                      <a:gd name="T6" fmla="*/ 385 w 392"/>
                      <a:gd name="T7" fmla="*/ 61 h 253"/>
                      <a:gd name="T8" fmla="*/ 325 w 392"/>
                      <a:gd name="T9" fmla="*/ 133 h 253"/>
                      <a:gd name="T10" fmla="*/ 193 w 392"/>
                      <a:gd name="T11" fmla="*/ 223 h 253"/>
                      <a:gd name="T12" fmla="*/ 37 w 392"/>
                      <a:gd name="T13" fmla="*/ 247 h 253"/>
                      <a:gd name="T14" fmla="*/ 1 w 392"/>
                      <a:gd name="T15" fmla="*/ 187 h 253"/>
                      <a:gd name="T16" fmla="*/ 43 w 392"/>
                      <a:gd name="T17" fmla="*/ 115 h 253"/>
                      <a:gd name="T18" fmla="*/ 175 w 392"/>
                      <a:gd name="T19" fmla="*/ 61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92" h="253">
                        <a:moveTo>
                          <a:pt x="175" y="61"/>
                        </a:moveTo>
                        <a:cubicBezTo>
                          <a:pt x="219" y="45"/>
                          <a:pt x="275" y="28"/>
                          <a:pt x="307" y="19"/>
                        </a:cubicBezTo>
                        <a:cubicBezTo>
                          <a:pt x="339" y="10"/>
                          <a:pt x="354" y="0"/>
                          <a:pt x="367" y="7"/>
                        </a:cubicBezTo>
                        <a:cubicBezTo>
                          <a:pt x="380" y="14"/>
                          <a:pt x="392" y="40"/>
                          <a:pt x="385" y="61"/>
                        </a:cubicBezTo>
                        <a:cubicBezTo>
                          <a:pt x="378" y="82"/>
                          <a:pt x="357" y="106"/>
                          <a:pt x="325" y="133"/>
                        </a:cubicBezTo>
                        <a:cubicBezTo>
                          <a:pt x="293" y="160"/>
                          <a:pt x="241" y="204"/>
                          <a:pt x="193" y="223"/>
                        </a:cubicBezTo>
                        <a:cubicBezTo>
                          <a:pt x="145" y="242"/>
                          <a:pt x="69" y="253"/>
                          <a:pt x="37" y="247"/>
                        </a:cubicBezTo>
                        <a:cubicBezTo>
                          <a:pt x="5" y="241"/>
                          <a:pt x="0" y="209"/>
                          <a:pt x="1" y="187"/>
                        </a:cubicBezTo>
                        <a:cubicBezTo>
                          <a:pt x="2" y="165"/>
                          <a:pt x="15" y="136"/>
                          <a:pt x="43" y="115"/>
                        </a:cubicBezTo>
                        <a:cubicBezTo>
                          <a:pt x="71" y="94"/>
                          <a:pt x="131" y="77"/>
                          <a:pt x="175" y="61"/>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9713" name="Freeform 17">
                    <a:extLst>
                      <a:ext uri="{FF2B5EF4-FFF2-40B4-BE49-F238E27FC236}">
                        <a16:creationId xmlns:a16="http://schemas.microsoft.com/office/drawing/2014/main" id="{20DBEFA9-527E-465A-B17D-65BF1FED149C}"/>
                      </a:ext>
                    </a:extLst>
                  </p:cNvPr>
                  <p:cNvSpPr>
                    <a:spLocks/>
                  </p:cNvSpPr>
                  <p:nvPr/>
                </p:nvSpPr>
                <p:spPr bwMode="auto">
                  <a:xfrm>
                    <a:off x="2094" y="930"/>
                    <a:ext cx="238" cy="386"/>
                  </a:xfrm>
                  <a:custGeom>
                    <a:avLst/>
                    <a:gdLst>
                      <a:gd name="T0" fmla="*/ 78 w 238"/>
                      <a:gd name="T1" fmla="*/ 270 h 386"/>
                      <a:gd name="T2" fmla="*/ 24 w 238"/>
                      <a:gd name="T3" fmla="*/ 192 h 386"/>
                      <a:gd name="T4" fmla="*/ 0 w 238"/>
                      <a:gd name="T5" fmla="*/ 96 h 386"/>
                      <a:gd name="T6" fmla="*/ 24 w 238"/>
                      <a:gd name="T7" fmla="*/ 12 h 386"/>
                      <a:gd name="T8" fmla="*/ 120 w 238"/>
                      <a:gd name="T9" fmla="*/ 24 h 386"/>
                      <a:gd name="T10" fmla="*/ 180 w 238"/>
                      <a:gd name="T11" fmla="*/ 132 h 386"/>
                      <a:gd name="T12" fmla="*/ 234 w 238"/>
                      <a:gd name="T13" fmla="*/ 306 h 386"/>
                      <a:gd name="T14" fmla="*/ 204 w 238"/>
                      <a:gd name="T15" fmla="*/ 378 h 386"/>
                      <a:gd name="T16" fmla="*/ 168 w 238"/>
                      <a:gd name="T17" fmla="*/ 354 h 386"/>
                      <a:gd name="T18" fmla="*/ 78 w 238"/>
                      <a:gd name="T19" fmla="*/ 270 h 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386">
                        <a:moveTo>
                          <a:pt x="78" y="270"/>
                        </a:moveTo>
                        <a:cubicBezTo>
                          <a:pt x="54" y="243"/>
                          <a:pt x="37" y="221"/>
                          <a:pt x="24" y="192"/>
                        </a:cubicBezTo>
                        <a:cubicBezTo>
                          <a:pt x="11" y="163"/>
                          <a:pt x="0" y="126"/>
                          <a:pt x="0" y="96"/>
                        </a:cubicBezTo>
                        <a:cubicBezTo>
                          <a:pt x="0" y="66"/>
                          <a:pt x="4" y="24"/>
                          <a:pt x="24" y="12"/>
                        </a:cubicBezTo>
                        <a:cubicBezTo>
                          <a:pt x="44" y="0"/>
                          <a:pt x="94" y="4"/>
                          <a:pt x="120" y="24"/>
                        </a:cubicBezTo>
                        <a:cubicBezTo>
                          <a:pt x="146" y="44"/>
                          <a:pt x="161" y="85"/>
                          <a:pt x="180" y="132"/>
                        </a:cubicBezTo>
                        <a:cubicBezTo>
                          <a:pt x="199" y="179"/>
                          <a:pt x="230" y="265"/>
                          <a:pt x="234" y="306"/>
                        </a:cubicBezTo>
                        <a:cubicBezTo>
                          <a:pt x="238" y="347"/>
                          <a:pt x="215" y="370"/>
                          <a:pt x="204" y="378"/>
                        </a:cubicBezTo>
                        <a:cubicBezTo>
                          <a:pt x="193" y="386"/>
                          <a:pt x="190" y="372"/>
                          <a:pt x="168" y="354"/>
                        </a:cubicBezTo>
                        <a:cubicBezTo>
                          <a:pt x="146" y="336"/>
                          <a:pt x="102" y="297"/>
                          <a:pt x="78" y="270"/>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pic>
              <p:nvPicPr>
                <p:cNvPr id="29714" name="Picture 18">
                  <a:extLst>
                    <a:ext uri="{FF2B5EF4-FFF2-40B4-BE49-F238E27FC236}">
                      <a16:creationId xmlns:a16="http://schemas.microsoft.com/office/drawing/2014/main" id="{462C7B52-5ED2-472E-82EB-63CCC9FE1E2F}"/>
                    </a:ext>
                  </a:extLst>
                </p:cNvPr>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5280" y="14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715" name="Picture 19">
                  <a:extLst>
                    <a:ext uri="{FF2B5EF4-FFF2-40B4-BE49-F238E27FC236}">
                      <a16:creationId xmlns:a16="http://schemas.microsoft.com/office/drawing/2014/main" id="{68C87EA2-0512-474C-B092-4257381872FB}"/>
                    </a:ext>
                  </a:extLst>
                </p:cNvPr>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5574" y="14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716" name="Picture 20">
                  <a:extLst>
                    <a:ext uri="{FF2B5EF4-FFF2-40B4-BE49-F238E27FC236}">
                      <a16:creationId xmlns:a16="http://schemas.microsoft.com/office/drawing/2014/main" id="{4C7992CF-B687-42E9-A66E-D6C46BF0D798}"/>
                    </a:ext>
                  </a:extLst>
                </p:cNvPr>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5424" y="33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717" name="Picture 21">
                  <a:extLst>
                    <a:ext uri="{FF2B5EF4-FFF2-40B4-BE49-F238E27FC236}">
                      <a16:creationId xmlns:a16="http://schemas.microsoft.com/office/drawing/2014/main" id="{6E2136F2-438C-46FB-BD41-6F270A58068D}"/>
                    </a:ext>
                  </a:extLst>
                </p:cNvPr>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5376" y="57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718" name="Picture 22">
                  <a:extLst>
                    <a:ext uri="{FF2B5EF4-FFF2-40B4-BE49-F238E27FC236}">
                      <a16:creationId xmlns:a16="http://schemas.microsoft.com/office/drawing/2014/main" id="{251692BC-865A-4D9D-AF82-FE8D3B263915}"/>
                    </a:ext>
                  </a:extLst>
                </p:cNvPr>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5574" y="52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719" name="Picture 23">
                  <a:extLst>
                    <a:ext uri="{FF2B5EF4-FFF2-40B4-BE49-F238E27FC236}">
                      <a16:creationId xmlns:a16="http://schemas.microsoft.com/office/drawing/2014/main" id="{152A03AF-9104-4244-AE4F-3E964A19C35D}"/>
                    </a:ext>
                  </a:extLst>
                </p:cNvPr>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5472" y="76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720" name="Picture 24">
                  <a:extLst>
                    <a:ext uri="{FF2B5EF4-FFF2-40B4-BE49-F238E27FC236}">
                      <a16:creationId xmlns:a16="http://schemas.microsoft.com/office/drawing/2014/main" id="{B5905ACA-5D52-45E4-A659-C00A3E6BC8A5}"/>
                    </a:ext>
                  </a:extLst>
                </p:cNvPr>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5574" y="100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721" name="Picture 25">
                  <a:extLst>
                    <a:ext uri="{FF2B5EF4-FFF2-40B4-BE49-F238E27FC236}">
                      <a16:creationId xmlns:a16="http://schemas.microsoft.com/office/drawing/2014/main" id="{33C3E79A-7F63-4EEE-B1D0-65CA41E4694D}"/>
                    </a:ext>
                  </a:extLst>
                </p:cNvPr>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5574" y="124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29722" name="Group 26">
                <a:extLst>
                  <a:ext uri="{FF2B5EF4-FFF2-40B4-BE49-F238E27FC236}">
                    <a16:creationId xmlns:a16="http://schemas.microsoft.com/office/drawing/2014/main" id="{3CFC6B3E-630C-466C-8EBF-141FD52CC65F}"/>
                  </a:ext>
                </a:extLst>
              </p:cNvPr>
              <p:cNvGrpSpPr>
                <a:grpSpLocks/>
              </p:cNvGrpSpPr>
              <p:nvPr userDrawn="1"/>
            </p:nvGrpSpPr>
            <p:grpSpPr bwMode="auto">
              <a:xfrm>
                <a:off x="4944" y="1008"/>
                <a:ext cx="522" cy="2967"/>
                <a:chOff x="4944" y="1008"/>
                <a:chExt cx="522" cy="2967"/>
              </a:xfrm>
            </p:grpSpPr>
            <p:pic>
              <p:nvPicPr>
                <p:cNvPr id="29723" name="Picture 27">
                  <a:extLst>
                    <a:ext uri="{FF2B5EF4-FFF2-40B4-BE49-F238E27FC236}">
                      <a16:creationId xmlns:a16="http://schemas.microsoft.com/office/drawing/2014/main" id="{A56C33C7-6DE1-4F19-8F10-909085E3B484}"/>
                    </a:ext>
                  </a:extLst>
                </p:cNvPr>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5136" y="100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724" name="Picture 28">
                  <a:extLst>
                    <a:ext uri="{FF2B5EF4-FFF2-40B4-BE49-F238E27FC236}">
                      <a16:creationId xmlns:a16="http://schemas.microsoft.com/office/drawing/2014/main" id="{43D80EAE-A674-4D14-B7DB-BB1B0C2224D7}"/>
                    </a:ext>
                  </a:extLst>
                </p:cNvPr>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5184" y="1200"/>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725" name="Picture 29">
                  <a:extLst>
                    <a:ext uri="{FF2B5EF4-FFF2-40B4-BE49-F238E27FC236}">
                      <a16:creationId xmlns:a16="http://schemas.microsoft.com/office/drawing/2014/main" id="{27B83616-A6A4-4946-B09F-733249DE438E}"/>
                    </a:ext>
                  </a:extLst>
                </p:cNvPr>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5136" y="158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726" name="Picture 30">
                  <a:extLst>
                    <a:ext uri="{FF2B5EF4-FFF2-40B4-BE49-F238E27FC236}">
                      <a16:creationId xmlns:a16="http://schemas.microsoft.com/office/drawing/2014/main" id="{7C66B426-EF59-4ED0-BC0F-967978CA96BB}"/>
                    </a:ext>
                  </a:extLst>
                </p:cNvPr>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5280" y="172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727" name="Picture 31">
                  <a:extLst>
                    <a:ext uri="{FF2B5EF4-FFF2-40B4-BE49-F238E27FC236}">
                      <a16:creationId xmlns:a16="http://schemas.microsoft.com/office/drawing/2014/main" id="{CD17A354-BD32-4AEE-9DF0-460CC1A73EF5}"/>
                    </a:ext>
                  </a:extLst>
                </p:cNvPr>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5040" y="182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728" name="Picture 32">
                  <a:extLst>
                    <a:ext uri="{FF2B5EF4-FFF2-40B4-BE49-F238E27FC236}">
                      <a16:creationId xmlns:a16="http://schemas.microsoft.com/office/drawing/2014/main" id="{D900B49F-AF01-44F8-A894-F05E9A24FFA2}"/>
                    </a:ext>
                  </a:extLst>
                </p:cNvPr>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5088" y="201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729" name="Picture 33">
                  <a:extLst>
                    <a:ext uri="{FF2B5EF4-FFF2-40B4-BE49-F238E27FC236}">
                      <a16:creationId xmlns:a16="http://schemas.microsoft.com/office/drawing/2014/main" id="{494B5C57-B2D1-47C8-87C5-0CA1E5278D3B}"/>
                    </a:ext>
                  </a:extLst>
                </p:cNvPr>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5280" y="206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730" name="Picture 34">
                  <a:extLst>
                    <a:ext uri="{FF2B5EF4-FFF2-40B4-BE49-F238E27FC236}">
                      <a16:creationId xmlns:a16="http://schemas.microsoft.com/office/drawing/2014/main" id="{A480A600-634C-4A92-BCA1-C0597BBD3277}"/>
                    </a:ext>
                  </a:extLst>
                </p:cNvPr>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5232" y="235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731" name="Picture 35">
                  <a:extLst>
                    <a:ext uri="{FF2B5EF4-FFF2-40B4-BE49-F238E27FC236}">
                      <a16:creationId xmlns:a16="http://schemas.microsoft.com/office/drawing/2014/main" id="{874DA0C3-FB6E-4367-80D5-B01917B53EED}"/>
                    </a:ext>
                  </a:extLst>
                </p:cNvPr>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4992" y="220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732" name="Picture 36">
                  <a:extLst>
                    <a:ext uri="{FF2B5EF4-FFF2-40B4-BE49-F238E27FC236}">
                      <a16:creationId xmlns:a16="http://schemas.microsoft.com/office/drawing/2014/main" id="{704EFA26-D48F-436D-81D0-0E6A56438AC8}"/>
                    </a:ext>
                  </a:extLst>
                </p:cNvPr>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4992" y="244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733" name="Picture 37">
                  <a:extLst>
                    <a:ext uri="{FF2B5EF4-FFF2-40B4-BE49-F238E27FC236}">
                      <a16:creationId xmlns:a16="http://schemas.microsoft.com/office/drawing/2014/main" id="{3CC485FB-DB15-4D21-893D-483EFC4435A1}"/>
                    </a:ext>
                  </a:extLst>
                </p:cNvPr>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5136" y="259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734" name="Picture 38">
                  <a:extLst>
                    <a:ext uri="{FF2B5EF4-FFF2-40B4-BE49-F238E27FC236}">
                      <a16:creationId xmlns:a16="http://schemas.microsoft.com/office/drawing/2014/main" id="{AD9D6FED-2E2C-413E-920F-D5CED6FB72C3}"/>
                    </a:ext>
                  </a:extLst>
                </p:cNvPr>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5232" y="139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735" name="Picture 39">
                  <a:extLst>
                    <a:ext uri="{FF2B5EF4-FFF2-40B4-BE49-F238E27FC236}">
                      <a16:creationId xmlns:a16="http://schemas.microsoft.com/office/drawing/2014/main" id="{C95B9C86-A2B5-47F8-8100-6ED3FC8FA6D8}"/>
                    </a:ext>
                  </a:extLst>
                </p:cNvPr>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4944" y="273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736" name="Picture 40">
                  <a:extLst>
                    <a:ext uri="{FF2B5EF4-FFF2-40B4-BE49-F238E27FC236}">
                      <a16:creationId xmlns:a16="http://schemas.microsoft.com/office/drawing/2014/main" id="{910E6FD7-F177-45EB-90A2-8451C2D82BD4}"/>
                    </a:ext>
                  </a:extLst>
                </p:cNvPr>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4992" y="307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737" name="Picture 41">
                  <a:extLst>
                    <a:ext uri="{FF2B5EF4-FFF2-40B4-BE49-F238E27FC236}">
                      <a16:creationId xmlns:a16="http://schemas.microsoft.com/office/drawing/2014/main" id="{218A6381-11CD-40C9-8C5E-BE054DEE2EFA}"/>
                    </a:ext>
                  </a:extLst>
                </p:cNvPr>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5232" y="331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738" name="Picture 42">
                  <a:extLst>
                    <a:ext uri="{FF2B5EF4-FFF2-40B4-BE49-F238E27FC236}">
                      <a16:creationId xmlns:a16="http://schemas.microsoft.com/office/drawing/2014/main" id="{289B28A9-063A-49F0-A167-BEB0C9925D22}"/>
                    </a:ext>
                  </a:extLst>
                </p:cNvPr>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4992" y="340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739" name="Picture 43">
                  <a:extLst>
                    <a:ext uri="{FF2B5EF4-FFF2-40B4-BE49-F238E27FC236}">
                      <a16:creationId xmlns:a16="http://schemas.microsoft.com/office/drawing/2014/main" id="{6554728F-31BA-4F0D-B21C-B72E4ADC7935}"/>
                    </a:ext>
                  </a:extLst>
                </p:cNvPr>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5088" y="355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740" name="Picture 44">
                  <a:extLst>
                    <a:ext uri="{FF2B5EF4-FFF2-40B4-BE49-F238E27FC236}">
                      <a16:creationId xmlns:a16="http://schemas.microsoft.com/office/drawing/2014/main" id="{A61B3E4F-65CF-4708-AD8F-E9BF65086F14}"/>
                    </a:ext>
                  </a:extLst>
                </p:cNvPr>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4992" y="379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741" name="Picture 45">
                  <a:extLst>
                    <a:ext uri="{FF2B5EF4-FFF2-40B4-BE49-F238E27FC236}">
                      <a16:creationId xmlns:a16="http://schemas.microsoft.com/office/drawing/2014/main" id="{B256403A-7A28-40D6-9F65-E32D57C20A0B}"/>
                    </a:ext>
                  </a:extLst>
                </p:cNvPr>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5184" y="369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sp>
          <p:nvSpPr>
            <p:cNvPr id="29742" name="Freeform 46">
              <a:extLst>
                <a:ext uri="{FF2B5EF4-FFF2-40B4-BE49-F238E27FC236}">
                  <a16:creationId xmlns:a16="http://schemas.microsoft.com/office/drawing/2014/main" id="{03EFE944-08B6-4A7B-98A0-79D4A065F48A}"/>
                </a:ext>
              </a:extLst>
            </p:cNvPr>
            <p:cNvSpPr>
              <a:spLocks/>
            </p:cNvSpPr>
            <p:nvPr/>
          </p:nvSpPr>
          <p:spPr bwMode="auto">
            <a:xfrm>
              <a:off x="5010" y="3092"/>
              <a:ext cx="750" cy="1222"/>
            </a:xfrm>
            <a:custGeom>
              <a:avLst/>
              <a:gdLst>
                <a:gd name="T0" fmla="*/ 372 w 750"/>
                <a:gd name="T1" fmla="*/ 154 h 1222"/>
                <a:gd name="T2" fmla="*/ 378 w 750"/>
                <a:gd name="T3" fmla="*/ 412 h 1222"/>
                <a:gd name="T4" fmla="*/ 312 w 750"/>
                <a:gd name="T5" fmla="*/ 724 h 1222"/>
                <a:gd name="T6" fmla="*/ 138 w 750"/>
                <a:gd name="T7" fmla="*/ 928 h 1222"/>
                <a:gd name="T8" fmla="*/ 0 w 750"/>
                <a:gd name="T9" fmla="*/ 976 h 1222"/>
                <a:gd name="T10" fmla="*/ 0 w 750"/>
                <a:gd name="T11" fmla="*/ 1222 h 1222"/>
                <a:gd name="T12" fmla="*/ 750 w 750"/>
                <a:gd name="T13" fmla="*/ 1222 h 1222"/>
                <a:gd name="T14" fmla="*/ 750 w 750"/>
                <a:gd name="T15" fmla="*/ 178 h 1222"/>
                <a:gd name="T16" fmla="*/ 372 w 750"/>
                <a:gd name="T17" fmla="*/ 154 h 1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0" h="1222">
                  <a:moveTo>
                    <a:pt x="372" y="154"/>
                  </a:moveTo>
                  <a:cubicBezTo>
                    <a:pt x="309" y="193"/>
                    <a:pt x="388" y="317"/>
                    <a:pt x="378" y="412"/>
                  </a:cubicBezTo>
                  <a:cubicBezTo>
                    <a:pt x="368" y="507"/>
                    <a:pt x="352" y="638"/>
                    <a:pt x="312" y="724"/>
                  </a:cubicBezTo>
                  <a:cubicBezTo>
                    <a:pt x="272" y="810"/>
                    <a:pt x="190" y="886"/>
                    <a:pt x="138" y="928"/>
                  </a:cubicBezTo>
                  <a:cubicBezTo>
                    <a:pt x="86" y="970"/>
                    <a:pt x="23" y="927"/>
                    <a:pt x="0" y="976"/>
                  </a:cubicBezTo>
                  <a:lnTo>
                    <a:pt x="0" y="1222"/>
                  </a:lnTo>
                  <a:lnTo>
                    <a:pt x="750" y="1222"/>
                  </a:lnTo>
                  <a:lnTo>
                    <a:pt x="750" y="178"/>
                  </a:lnTo>
                  <a:cubicBezTo>
                    <a:pt x="687" y="0"/>
                    <a:pt x="451" y="159"/>
                    <a:pt x="372" y="154"/>
                  </a:cubicBezTo>
                  <a:close/>
                </a:path>
              </a:pathLst>
            </a:cu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9743" name="Freeform 47">
              <a:extLst>
                <a:ext uri="{FF2B5EF4-FFF2-40B4-BE49-F238E27FC236}">
                  <a16:creationId xmlns:a16="http://schemas.microsoft.com/office/drawing/2014/main" id="{F0AE79B9-140D-41C4-BB7E-70B1B20070FA}"/>
                </a:ext>
              </a:extLst>
            </p:cNvPr>
            <p:cNvSpPr>
              <a:spLocks/>
            </p:cNvSpPr>
            <p:nvPr/>
          </p:nvSpPr>
          <p:spPr bwMode="auto">
            <a:xfrm>
              <a:off x="5001" y="3060"/>
              <a:ext cx="768" cy="1260"/>
            </a:xfrm>
            <a:custGeom>
              <a:avLst/>
              <a:gdLst>
                <a:gd name="T0" fmla="*/ 0 w 768"/>
                <a:gd name="T1" fmla="*/ 1260 h 1260"/>
                <a:gd name="T2" fmla="*/ 0 w 768"/>
                <a:gd name="T3" fmla="*/ 1134 h 1260"/>
                <a:gd name="T4" fmla="*/ 210 w 768"/>
                <a:gd name="T5" fmla="*/ 1032 h 1260"/>
                <a:gd name="T6" fmla="*/ 324 w 768"/>
                <a:gd name="T7" fmla="*/ 918 h 1260"/>
                <a:gd name="T8" fmla="*/ 414 w 768"/>
                <a:gd name="T9" fmla="*/ 714 h 1260"/>
                <a:gd name="T10" fmla="*/ 450 w 768"/>
                <a:gd name="T11" fmla="*/ 456 h 1260"/>
                <a:gd name="T12" fmla="*/ 438 w 768"/>
                <a:gd name="T13" fmla="*/ 258 h 1260"/>
                <a:gd name="T14" fmla="*/ 684 w 768"/>
                <a:gd name="T15" fmla="*/ 0 h 1260"/>
                <a:gd name="T16" fmla="*/ 768 w 768"/>
                <a:gd name="T17" fmla="*/ 18 h 1260"/>
                <a:gd name="T18" fmla="*/ 768 w 768"/>
                <a:gd name="T19" fmla="*/ 1254 h 1260"/>
                <a:gd name="T20" fmla="*/ 0 w 768"/>
                <a:gd name="T21" fmla="*/ 1260 h 1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68" h="1260">
                  <a:moveTo>
                    <a:pt x="0" y="1260"/>
                  </a:moveTo>
                  <a:lnTo>
                    <a:pt x="0" y="1134"/>
                  </a:lnTo>
                  <a:lnTo>
                    <a:pt x="210" y="1032"/>
                  </a:lnTo>
                  <a:lnTo>
                    <a:pt x="324" y="918"/>
                  </a:lnTo>
                  <a:lnTo>
                    <a:pt x="414" y="714"/>
                  </a:lnTo>
                  <a:lnTo>
                    <a:pt x="450" y="456"/>
                  </a:lnTo>
                  <a:lnTo>
                    <a:pt x="438" y="258"/>
                  </a:lnTo>
                  <a:lnTo>
                    <a:pt x="684" y="0"/>
                  </a:lnTo>
                  <a:lnTo>
                    <a:pt x="768" y="18"/>
                  </a:lnTo>
                  <a:lnTo>
                    <a:pt x="768" y="1254"/>
                  </a:lnTo>
                  <a:lnTo>
                    <a:pt x="0" y="1260"/>
                  </a:lnTo>
                  <a:close/>
                </a:path>
              </a:pathLst>
            </a:custGeom>
            <a:gradFill rotWithShape="0">
              <a:gsLst>
                <a:gs pos="0">
                  <a:schemeClr val="folHlink"/>
                </a:gs>
                <a:gs pos="50000">
                  <a:schemeClr val="hlink"/>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9744" name="Freeform 48">
              <a:extLst>
                <a:ext uri="{FF2B5EF4-FFF2-40B4-BE49-F238E27FC236}">
                  <a16:creationId xmlns:a16="http://schemas.microsoft.com/office/drawing/2014/main" id="{549196ED-8403-4538-841E-F5C161588FAF}"/>
                </a:ext>
              </a:extLst>
            </p:cNvPr>
            <p:cNvSpPr>
              <a:spLocks/>
            </p:cNvSpPr>
            <p:nvPr/>
          </p:nvSpPr>
          <p:spPr bwMode="auto">
            <a:xfrm>
              <a:off x="4994" y="1775"/>
              <a:ext cx="776" cy="2543"/>
            </a:xfrm>
            <a:custGeom>
              <a:avLst/>
              <a:gdLst>
                <a:gd name="T0" fmla="*/ 550 w 776"/>
                <a:gd name="T1" fmla="*/ 115 h 2543"/>
                <a:gd name="T2" fmla="*/ 460 w 776"/>
                <a:gd name="T3" fmla="*/ 529 h 2543"/>
                <a:gd name="T4" fmla="*/ 298 w 776"/>
                <a:gd name="T5" fmla="*/ 925 h 2543"/>
                <a:gd name="T6" fmla="*/ 76 w 776"/>
                <a:gd name="T7" fmla="*/ 1267 h 2543"/>
                <a:gd name="T8" fmla="*/ 4 w 776"/>
                <a:gd name="T9" fmla="*/ 1339 h 2543"/>
                <a:gd name="T10" fmla="*/ 100 w 776"/>
                <a:gd name="T11" fmla="*/ 1351 h 2543"/>
                <a:gd name="T12" fmla="*/ 286 w 776"/>
                <a:gd name="T13" fmla="*/ 1399 h 2543"/>
                <a:gd name="T14" fmla="*/ 394 w 776"/>
                <a:gd name="T15" fmla="*/ 1525 h 2543"/>
                <a:gd name="T16" fmla="*/ 478 w 776"/>
                <a:gd name="T17" fmla="*/ 1705 h 2543"/>
                <a:gd name="T18" fmla="*/ 478 w 776"/>
                <a:gd name="T19" fmla="*/ 1969 h 2543"/>
                <a:gd name="T20" fmla="*/ 370 w 776"/>
                <a:gd name="T21" fmla="*/ 2263 h 2543"/>
                <a:gd name="T22" fmla="*/ 124 w 776"/>
                <a:gd name="T23" fmla="*/ 2479 h 2543"/>
                <a:gd name="T24" fmla="*/ 22 w 776"/>
                <a:gd name="T25" fmla="*/ 2515 h 2543"/>
                <a:gd name="T26" fmla="*/ 196 w 776"/>
                <a:gd name="T27" fmla="*/ 2533 h 2543"/>
                <a:gd name="T28" fmla="*/ 388 w 776"/>
                <a:gd name="T29" fmla="*/ 2455 h 2543"/>
                <a:gd name="T30" fmla="*/ 502 w 776"/>
                <a:gd name="T31" fmla="*/ 2299 h 2543"/>
                <a:gd name="T32" fmla="*/ 598 w 776"/>
                <a:gd name="T33" fmla="*/ 2197 h 2543"/>
                <a:gd name="T34" fmla="*/ 694 w 776"/>
                <a:gd name="T35" fmla="*/ 2197 h 2543"/>
                <a:gd name="T36" fmla="*/ 742 w 776"/>
                <a:gd name="T37" fmla="*/ 2230 h 2543"/>
                <a:gd name="T38" fmla="*/ 712 w 776"/>
                <a:gd name="T39" fmla="*/ 2137 h 2543"/>
                <a:gd name="T40" fmla="*/ 664 w 776"/>
                <a:gd name="T41" fmla="*/ 1807 h 2543"/>
                <a:gd name="T42" fmla="*/ 670 w 776"/>
                <a:gd name="T43" fmla="*/ 1561 h 2543"/>
                <a:gd name="T44" fmla="*/ 718 w 776"/>
                <a:gd name="T45" fmla="*/ 1393 h 2543"/>
                <a:gd name="T46" fmla="*/ 748 w 776"/>
                <a:gd name="T47" fmla="*/ 1219 h 2543"/>
                <a:gd name="T48" fmla="*/ 550 w 776"/>
                <a:gd name="T49" fmla="*/ 115 h 25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76" h="2543">
                  <a:moveTo>
                    <a:pt x="550" y="115"/>
                  </a:moveTo>
                  <a:cubicBezTo>
                    <a:pt x="502" y="0"/>
                    <a:pt x="502" y="394"/>
                    <a:pt x="460" y="529"/>
                  </a:cubicBezTo>
                  <a:cubicBezTo>
                    <a:pt x="418" y="664"/>
                    <a:pt x="362" y="802"/>
                    <a:pt x="298" y="925"/>
                  </a:cubicBezTo>
                  <a:cubicBezTo>
                    <a:pt x="234" y="1048"/>
                    <a:pt x="125" y="1198"/>
                    <a:pt x="76" y="1267"/>
                  </a:cubicBezTo>
                  <a:cubicBezTo>
                    <a:pt x="27" y="1336"/>
                    <a:pt x="0" y="1325"/>
                    <a:pt x="4" y="1339"/>
                  </a:cubicBezTo>
                  <a:cubicBezTo>
                    <a:pt x="8" y="1353"/>
                    <a:pt x="53" y="1341"/>
                    <a:pt x="100" y="1351"/>
                  </a:cubicBezTo>
                  <a:cubicBezTo>
                    <a:pt x="147" y="1361"/>
                    <a:pt x="237" y="1370"/>
                    <a:pt x="286" y="1399"/>
                  </a:cubicBezTo>
                  <a:cubicBezTo>
                    <a:pt x="335" y="1428"/>
                    <a:pt x="362" y="1474"/>
                    <a:pt x="394" y="1525"/>
                  </a:cubicBezTo>
                  <a:cubicBezTo>
                    <a:pt x="426" y="1576"/>
                    <a:pt x="464" y="1631"/>
                    <a:pt x="478" y="1705"/>
                  </a:cubicBezTo>
                  <a:cubicBezTo>
                    <a:pt x="492" y="1779"/>
                    <a:pt x="496" y="1876"/>
                    <a:pt x="478" y="1969"/>
                  </a:cubicBezTo>
                  <a:cubicBezTo>
                    <a:pt x="460" y="2062"/>
                    <a:pt x="429" y="2178"/>
                    <a:pt x="370" y="2263"/>
                  </a:cubicBezTo>
                  <a:cubicBezTo>
                    <a:pt x="311" y="2348"/>
                    <a:pt x="238" y="2428"/>
                    <a:pt x="124" y="2479"/>
                  </a:cubicBezTo>
                  <a:cubicBezTo>
                    <a:pt x="66" y="2521"/>
                    <a:pt x="10" y="2506"/>
                    <a:pt x="22" y="2515"/>
                  </a:cubicBezTo>
                  <a:cubicBezTo>
                    <a:pt x="34" y="2524"/>
                    <a:pt x="135" y="2543"/>
                    <a:pt x="196" y="2533"/>
                  </a:cubicBezTo>
                  <a:cubicBezTo>
                    <a:pt x="257" y="2523"/>
                    <a:pt x="337" y="2494"/>
                    <a:pt x="388" y="2455"/>
                  </a:cubicBezTo>
                  <a:cubicBezTo>
                    <a:pt x="439" y="2416"/>
                    <a:pt x="467" y="2342"/>
                    <a:pt x="502" y="2299"/>
                  </a:cubicBezTo>
                  <a:cubicBezTo>
                    <a:pt x="537" y="2256"/>
                    <a:pt x="566" y="2214"/>
                    <a:pt x="598" y="2197"/>
                  </a:cubicBezTo>
                  <a:cubicBezTo>
                    <a:pt x="630" y="2180"/>
                    <a:pt x="670" y="2191"/>
                    <a:pt x="694" y="2197"/>
                  </a:cubicBezTo>
                  <a:cubicBezTo>
                    <a:pt x="718" y="2203"/>
                    <a:pt x="739" y="2240"/>
                    <a:pt x="742" y="2230"/>
                  </a:cubicBezTo>
                  <a:cubicBezTo>
                    <a:pt x="745" y="2220"/>
                    <a:pt x="725" y="2207"/>
                    <a:pt x="712" y="2137"/>
                  </a:cubicBezTo>
                  <a:cubicBezTo>
                    <a:pt x="699" y="2067"/>
                    <a:pt x="671" y="1903"/>
                    <a:pt x="664" y="1807"/>
                  </a:cubicBezTo>
                  <a:cubicBezTo>
                    <a:pt x="657" y="1711"/>
                    <a:pt x="661" y="1630"/>
                    <a:pt x="670" y="1561"/>
                  </a:cubicBezTo>
                  <a:cubicBezTo>
                    <a:pt x="679" y="1492"/>
                    <a:pt x="705" y="1450"/>
                    <a:pt x="718" y="1393"/>
                  </a:cubicBezTo>
                  <a:cubicBezTo>
                    <a:pt x="731" y="1336"/>
                    <a:pt x="776" y="1427"/>
                    <a:pt x="748" y="1219"/>
                  </a:cubicBezTo>
                  <a:cubicBezTo>
                    <a:pt x="720" y="1011"/>
                    <a:pt x="598" y="230"/>
                    <a:pt x="550" y="115"/>
                  </a:cubicBezTo>
                  <a:close/>
                </a:path>
              </a:pathLst>
            </a:custGeom>
            <a:gradFill rotWithShape="0">
              <a:gsLst>
                <a:gs pos="0">
                  <a:schemeClr val="accent2">
                    <a:gamma/>
                    <a:shade val="46275"/>
                    <a:invGamma/>
                  </a:schemeClr>
                </a:gs>
                <a:gs pos="50000">
                  <a:schemeClr val="accent2"/>
                </a:gs>
                <a:gs pos="100000">
                  <a:schemeClr val="accent2">
                    <a:gamma/>
                    <a:shade val="46275"/>
                    <a:invGamma/>
                  </a:schemeClr>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9745" name="Freeform 49" descr="kimonopat1">
              <a:extLst>
                <a:ext uri="{FF2B5EF4-FFF2-40B4-BE49-F238E27FC236}">
                  <a16:creationId xmlns:a16="http://schemas.microsoft.com/office/drawing/2014/main" id="{F2CFF04E-B1EE-4A41-8FD7-FD649C37C596}"/>
                </a:ext>
              </a:extLst>
            </p:cNvPr>
            <p:cNvSpPr>
              <a:spLocks/>
            </p:cNvSpPr>
            <p:nvPr/>
          </p:nvSpPr>
          <p:spPr bwMode="auto">
            <a:xfrm>
              <a:off x="5046" y="2229"/>
              <a:ext cx="617" cy="1376"/>
            </a:xfrm>
            <a:custGeom>
              <a:avLst/>
              <a:gdLst>
                <a:gd name="T0" fmla="*/ 486 w 617"/>
                <a:gd name="T1" fmla="*/ 3 h 1376"/>
                <a:gd name="T2" fmla="*/ 402 w 617"/>
                <a:gd name="T3" fmla="*/ 381 h 1376"/>
                <a:gd name="T4" fmla="*/ 216 w 617"/>
                <a:gd name="T5" fmla="*/ 777 h 1376"/>
                <a:gd name="T6" fmla="*/ 0 w 617"/>
                <a:gd name="T7" fmla="*/ 1119 h 1376"/>
                <a:gd name="T8" fmla="*/ 102 w 617"/>
                <a:gd name="T9" fmla="*/ 1101 h 1376"/>
                <a:gd name="T10" fmla="*/ 282 w 617"/>
                <a:gd name="T11" fmla="*/ 1119 h 1376"/>
                <a:gd name="T12" fmla="*/ 378 w 617"/>
                <a:gd name="T13" fmla="*/ 1185 h 1376"/>
                <a:gd name="T14" fmla="*/ 432 w 617"/>
                <a:gd name="T15" fmla="*/ 1269 h 1376"/>
                <a:gd name="T16" fmla="*/ 444 w 617"/>
                <a:gd name="T17" fmla="*/ 1365 h 1376"/>
                <a:gd name="T18" fmla="*/ 498 w 617"/>
                <a:gd name="T19" fmla="*/ 1203 h 1376"/>
                <a:gd name="T20" fmla="*/ 564 w 617"/>
                <a:gd name="T21" fmla="*/ 825 h 1376"/>
                <a:gd name="T22" fmla="*/ 606 w 617"/>
                <a:gd name="T23" fmla="*/ 363 h 1376"/>
                <a:gd name="T24" fmla="*/ 486 w 617"/>
                <a:gd name="T25" fmla="*/ 3 h 13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17" h="1376">
                  <a:moveTo>
                    <a:pt x="486" y="3"/>
                  </a:moveTo>
                  <a:cubicBezTo>
                    <a:pt x="452" y="6"/>
                    <a:pt x="447" y="252"/>
                    <a:pt x="402" y="381"/>
                  </a:cubicBezTo>
                  <a:cubicBezTo>
                    <a:pt x="357" y="510"/>
                    <a:pt x="283" y="654"/>
                    <a:pt x="216" y="777"/>
                  </a:cubicBezTo>
                  <a:cubicBezTo>
                    <a:pt x="149" y="900"/>
                    <a:pt x="19" y="1065"/>
                    <a:pt x="0" y="1119"/>
                  </a:cubicBezTo>
                  <a:cubicBezTo>
                    <a:pt x="48" y="1119"/>
                    <a:pt x="55" y="1101"/>
                    <a:pt x="102" y="1101"/>
                  </a:cubicBezTo>
                  <a:cubicBezTo>
                    <a:pt x="149" y="1101"/>
                    <a:pt x="236" y="1105"/>
                    <a:pt x="282" y="1119"/>
                  </a:cubicBezTo>
                  <a:cubicBezTo>
                    <a:pt x="328" y="1133"/>
                    <a:pt x="353" y="1160"/>
                    <a:pt x="378" y="1185"/>
                  </a:cubicBezTo>
                  <a:cubicBezTo>
                    <a:pt x="403" y="1210"/>
                    <a:pt x="421" y="1239"/>
                    <a:pt x="432" y="1269"/>
                  </a:cubicBezTo>
                  <a:cubicBezTo>
                    <a:pt x="443" y="1299"/>
                    <a:pt x="433" y="1376"/>
                    <a:pt x="444" y="1365"/>
                  </a:cubicBezTo>
                  <a:cubicBezTo>
                    <a:pt x="455" y="1354"/>
                    <a:pt x="478" y="1293"/>
                    <a:pt x="498" y="1203"/>
                  </a:cubicBezTo>
                  <a:cubicBezTo>
                    <a:pt x="518" y="1113"/>
                    <a:pt x="546" y="965"/>
                    <a:pt x="564" y="825"/>
                  </a:cubicBezTo>
                  <a:cubicBezTo>
                    <a:pt x="582" y="685"/>
                    <a:pt x="617" y="496"/>
                    <a:pt x="606" y="363"/>
                  </a:cubicBezTo>
                  <a:cubicBezTo>
                    <a:pt x="595" y="230"/>
                    <a:pt x="520" y="0"/>
                    <a:pt x="486" y="3"/>
                  </a:cubicBezTo>
                  <a:close/>
                </a:path>
              </a:pathLst>
            </a:custGeom>
            <a:blipFill dpi="0" rotWithShape="0">
              <a:blip r:embed="rId3"/>
              <a:srcRect/>
              <a:tile tx="0" ty="0" sx="100000" sy="100000" flip="none" algn="tl"/>
            </a:blip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9746" name="Freeform 50" descr="kimonopat1">
              <a:extLst>
                <a:ext uri="{FF2B5EF4-FFF2-40B4-BE49-F238E27FC236}">
                  <a16:creationId xmlns:a16="http://schemas.microsoft.com/office/drawing/2014/main" id="{757C33C9-83E4-42C6-A061-3A286D950DCD}"/>
                </a:ext>
              </a:extLst>
            </p:cNvPr>
            <p:cNvSpPr>
              <a:spLocks/>
            </p:cNvSpPr>
            <p:nvPr/>
          </p:nvSpPr>
          <p:spPr bwMode="auto">
            <a:xfrm>
              <a:off x="5193" y="269"/>
              <a:ext cx="576" cy="3180"/>
            </a:xfrm>
            <a:custGeom>
              <a:avLst/>
              <a:gdLst>
                <a:gd name="T0" fmla="*/ 42 w 576"/>
                <a:gd name="T1" fmla="*/ 61 h 3180"/>
                <a:gd name="T2" fmla="*/ 156 w 576"/>
                <a:gd name="T3" fmla="*/ 517 h 3180"/>
                <a:gd name="T4" fmla="*/ 288 w 576"/>
                <a:gd name="T5" fmla="*/ 991 h 3180"/>
                <a:gd name="T6" fmla="*/ 414 w 576"/>
                <a:gd name="T7" fmla="*/ 1435 h 3180"/>
                <a:gd name="T8" fmla="*/ 576 w 576"/>
                <a:gd name="T9" fmla="*/ 1807 h 3180"/>
                <a:gd name="T10" fmla="*/ 576 w 576"/>
                <a:gd name="T11" fmla="*/ 3055 h 3180"/>
                <a:gd name="T12" fmla="*/ 414 w 576"/>
                <a:gd name="T13" fmla="*/ 2557 h 3180"/>
                <a:gd name="T14" fmla="*/ 252 w 576"/>
                <a:gd name="T15" fmla="*/ 1765 h 3180"/>
                <a:gd name="T16" fmla="*/ 126 w 576"/>
                <a:gd name="T17" fmla="*/ 961 h 3180"/>
                <a:gd name="T18" fmla="*/ 12 w 576"/>
                <a:gd name="T19" fmla="*/ 151 h 3180"/>
                <a:gd name="T20" fmla="*/ 42 w 576"/>
                <a:gd name="T21" fmla="*/ 61 h 3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76" h="3180">
                  <a:moveTo>
                    <a:pt x="42" y="61"/>
                  </a:moveTo>
                  <a:cubicBezTo>
                    <a:pt x="66" y="122"/>
                    <a:pt x="115" y="362"/>
                    <a:pt x="156" y="517"/>
                  </a:cubicBezTo>
                  <a:cubicBezTo>
                    <a:pt x="197" y="672"/>
                    <a:pt x="245" y="838"/>
                    <a:pt x="288" y="991"/>
                  </a:cubicBezTo>
                  <a:cubicBezTo>
                    <a:pt x="331" y="1144"/>
                    <a:pt x="366" y="1299"/>
                    <a:pt x="414" y="1435"/>
                  </a:cubicBezTo>
                  <a:cubicBezTo>
                    <a:pt x="462" y="1571"/>
                    <a:pt x="549" y="1537"/>
                    <a:pt x="576" y="1807"/>
                  </a:cubicBezTo>
                  <a:lnTo>
                    <a:pt x="576" y="3055"/>
                  </a:lnTo>
                  <a:cubicBezTo>
                    <a:pt x="549" y="3180"/>
                    <a:pt x="468" y="2772"/>
                    <a:pt x="414" y="2557"/>
                  </a:cubicBezTo>
                  <a:cubicBezTo>
                    <a:pt x="360" y="2342"/>
                    <a:pt x="300" y="2031"/>
                    <a:pt x="252" y="1765"/>
                  </a:cubicBezTo>
                  <a:cubicBezTo>
                    <a:pt x="204" y="1499"/>
                    <a:pt x="166" y="1230"/>
                    <a:pt x="126" y="961"/>
                  </a:cubicBezTo>
                  <a:cubicBezTo>
                    <a:pt x="86" y="692"/>
                    <a:pt x="24" y="299"/>
                    <a:pt x="12" y="151"/>
                  </a:cubicBezTo>
                  <a:cubicBezTo>
                    <a:pt x="0" y="3"/>
                    <a:pt x="18" y="0"/>
                    <a:pt x="42" y="61"/>
                  </a:cubicBezTo>
                  <a:close/>
                </a:path>
              </a:pathLst>
            </a:custGeom>
            <a:blipFill dpi="0" rotWithShape="0">
              <a:blip r:embed="rId3"/>
              <a:srcRect/>
              <a:tile tx="0" ty="0" sx="100000" sy="100000" flip="none" algn="tl"/>
            </a:blip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9747" name="Freeform 51">
              <a:extLst>
                <a:ext uri="{FF2B5EF4-FFF2-40B4-BE49-F238E27FC236}">
                  <a16:creationId xmlns:a16="http://schemas.microsoft.com/office/drawing/2014/main" id="{8ED1CAEE-E444-40A9-A382-2D5D9C7464F4}"/>
                </a:ext>
              </a:extLst>
            </p:cNvPr>
            <p:cNvSpPr>
              <a:spLocks/>
            </p:cNvSpPr>
            <p:nvPr/>
          </p:nvSpPr>
          <p:spPr bwMode="auto">
            <a:xfrm>
              <a:off x="5197" y="165"/>
              <a:ext cx="573" cy="1935"/>
            </a:xfrm>
            <a:custGeom>
              <a:avLst/>
              <a:gdLst>
                <a:gd name="T0" fmla="*/ 69 w 573"/>
                <a:gd name="T1" fmla="*/ 63 h 1935"/>
                <a:gd name="T2" fmla="*/ 207 w 573"/>
                <a:gd name="T3" fmla="*/ 549 h 1935"/>
                <a:gd name="T4" fmla="*/ 381 w 573"/>
                <a:gd name="T5" fmla="*/ 1101 h 1935"/>
                <a:gd name="T6" fmla="*/ 573 w 573"/>
                <a:gd name="T7" fmla="*/ 1575 h 1935"/>
                <a:gd name="T8" fmla="*/ 573 w 573"/>
                <a:gd name="T9" fmla="*/ 1935 h 1935"/>
                <a:gd name="T10" fmla="*/ 321 w 573"/>
                <a:gd name="T11" fmla="*/ 1449 h 1935"/>
                <a:gd name="T12" fmla="*/ 147 w 573"/>
                <a:gd name="T13" fmla="*/ 699 h 1935"/>
                <a:gd name="T14" fmla="*/ 15 w 573"/>
                <a:gd name="T15" fmla="*/ 171 h 1935"/>
                <a:gd name="T16" fmla="*/ 69 w 573"/>
                <a:gd name="T17" fmla="*/ 63 h 19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3" h="1935">
                  <a:moveTo>
                    <a:pt x="69" y="63"/>
                  </a:moveTo>
                  <a:cubicBezTo>
                    <a:pt x="101" y="126"/>
                    <a:pt x="155" y="376"/>
                    <a:pt x="207" y="549"/>
                  </a:cubicBezTo>
                  <a:cubicBezTo>
                    <a:pt x="259" y="722"/>
                    <a:pt x="320" y="930"/>
                    <a:pt x="381" y="1101"/>
                  </a:cubicBezTo>
                  <a:cubicBezTo>
                    <a:pt x="442" y="1272"/>
                    <a:pt x="541" y="1436"/>
                    <a:pt x="573" y="1575"/>
                  </a:cubicBezTo>
                  <a:lnTo>
                    <a:pt x="573" y="1935"/>
                  </a:lnTo>
                  <a:cubicBezTo>
                    <a:pt x="531" y="1914"/>
                    <a:pt x="392" y="1655"/>
                    <a:pt x="321" y="1449"/>
                  </a:cubicBezTo>
                  <a:cubicBezTo>
                    <a:pt x="250" y="1243"/>
                    <a:pt x="198" y="912"/>
                    <a:pt x="147" y="699"/>
                  </a:cubicBezTo>
                  <a:cubicBezTo>
                    <a:pt x="96" y="486"/>
                    <a:pt x="30" y="274"/>
                    <a:pt x="15" y="171"/>
                  </a:cubicBezTo>
                  <a:cubicBezTo>
                    <a:pt x="0" y="68"/>
                    <a:pt x="37" y="0"/>
                    <a:pt x="69" y="63"/>
                  </a:cubicBez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9748" name="Freeform 52">
              <a:extLst>
                <a:ext uri="{FF2B5EF4-FFF2-40B4-BE49-F238E27FC236}">
                  <a16:creationId xmlns:a16="http://schemas.microsoft.com/office/drawing/2014/main" id="{A7BC8DD2-A5BF-4DD0-8DC3-408C503FB4DE}"/>
                </a:ext>
              </a:extLst>
            </p:cNvPr>
            <p:cNvSpPr>
              <a:spLocks/>
            </p:cNvSpPr>
            <p:nvPr/>
          </p:nvSpPr>
          <p:spPr bwMode="auto">
            <a:xfrm>
              <a:off x="5004" y="0"/>
              <a:ext cx="363" cy="2112"/>
            </a:xfrm>
            <a:custGeom>
              <a:avLst/>
              <a:gdLst>
                <a:gd name="T0" fmla="*/ 0 w 363"/>
                <a:gd name="T1" fmla="*/ 2094 h 2112"/>
                <a:gd name="T2" fmla="*/ 66 w 363"/>
                <a:gd name="T3" fmla="*/ 1992 h 2112"/>
                <a:gd name="T4" fmla="*/ 150 w 363"/>
                <a:gd name="T5" fmla="*/ 1464 h 2112"/>
                <a:gd name="T6" fmla="*/ 234 w 363"/>
                <a:gd name="T7" fmla="*/ 678 h 2112"/>
                <a:gd name="T8" fmla="*/ 324 w 363"/>
                <a:gd name="T9" fmla="*/ 0 h 2112"/>
                <a:gd name="T10" fmla="*/ 0 w 363"/>
                <a:gd name="T11" fmla="*/ 0 h 2112"/>
                <a:gd name="T12" fmla="*/ 0 w 363"/>
                <a:gd name="T13" fmla="*/ 2094 h 2112"/>
              </a:gdLst>
              <a:ahLst/>
              <a:cxnLst>
                <a:cxn ang="0">
                  <a:pos x="T0" y="T1"/>
                </a:cxn>
                <a:cxn ang="0">
                  <a:pos x="T2" y="T3"/>
                </a:cxn>
                <a:cxn ang="0">
                  <a:pos x="T4" y="T5"/>
                </a:cxn>
                <a:cxn ang="0">
                  <a:pos x="T6" y="T7"/>
                </a:cxn>
                <a:cxn ang="0">
                  <a:pos x="T8" y="T9"/>
                </a:cxn>
                <a:cxn ang="0">
                  <a:pos x="T10" y="T11"/>
                </a:cxn>
                <a:cxn ang="0">
                  <a:pos x="T12" y="T13"/>
                </a:cxn>
              </a:cxnLst>
              <a:rect l="0" t="0" r="r" b="b"/>
              <a:pathLst>
                <a:path w="363" h="2112">
                  <a:moveTo>
                    <a:pt x="0" y="2094"/>
                  </a:moveTo>
                  <a:cubicBezTo>
                    <a:pt x="54" y="2112"/>
                    <a:pt x="41" y="2097"/>
                    <a:pt x="66" y="1992"/>
                  </a:cubicBezTo>
                  <a:cubicBezTo>
                    <a:pt x="91" y="1887"/>
                    <a:pt x="122" y="1683"/>
                    <a:pt x="150" y="1464"/>
                  </a:cubicBezTo>
                  <a:cubicBezTo>
                    <a:pt x="178" y="1245"/>
                    <a:pt x="205" y="922"/>
                    <a:pt x="234" y="678"/>
                  </a:cubicBezTo>
                  <a:cubicBezTo>
                    <a:pt x="263" y="434"/>
                    <a:pt x="363" y="113"/>
                    <a:pt x="324" y="0"/>
                  </a:cubicBezTo>
                  <a:lnTo>
                    <a:pt x="0" y="0"/>
                  </a:lnTo>
                  <a:cubicBezTo>
                    <a:pt x="0" y="0"/>
                    <a:pt x="0" y="2094"/>
                    <a:pt x="0" y="2094"/>
                  </a:cubicBezTo>
                  <a:close/>
                </a:path>
              </a:pathLst>
            </a:cu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9749" name="Freeform 53">
              <a:extLst>
                <a:ext uri="{FF2B5EF4-FFF2-40B4-BE49-F238E27FC236}">
                  <a16:creationId xmlns:a16="http://schemas.microsoft.com/office/drawing/2014/main" id="{54B69A57-C673-40AB-8AC6-062B9F6F5AEB}"/>
                </a:ext>
              </a:extLst>
            </p:cNvPr>
            <p:cNvSpPr>
              <a:spLocks/>
            </p:cNvSpPr>
            <p:nvPr/>
          </p:nvSpPr>
          <p:spPr bwMode="auto">
            <a:xfrm>
              <a:off x="5004" y="1"/>
              <a:ext cx="189" cy="2112"/>
            </a:xfrm>
            <a:custGeom>
              <a:avLst/>
              <a:gdLst>
                <a:gd name="T0" fmla="*/ 0 w 363"/>
                <a:gd name="T1" fmla="*/ 2094 h 2112"/>
                <a:gd name="T2" fmla="*/ 66 w 363"/>
                <a:gd name="T3" fmla="*/ 1992 h 2112"/>
                <a:gd name="T4" fmla="*/ 150 w 363"/>
                <a:gd name="T5" fmla="*/ 1464 h 2112"/>
                <a:gd name="T6" fmla="*/ 234 w 363"/>
                <a:gd name="T7" fmla="*/ 678 h 2112"/>
                <a:gd name="T8" fmla="*/ 324 w 363"/>
                <a:gd name="T9" fmla="*/ 0 h 2112"/>
                <a:gd name="T10" fmla="*/ 0 w 363"/>
                <a:gd name="T11" fmla="*/ 0 h 2112"/>
                <a:gd name="T12" fmla="*/ 0 w 363"/>
                <a:gd name="T13" fmla="*/ 2094 h 2112"/>
              </a:gdLst>
              <a:ahLst/>
              <a:cxnLst>
                <a:cxn ang="0">
                  <a:pos x="T0" y="T1"/>
                </a:cxn>
                <a:cxn ang="0">
                  <a:pos x="T2" y="T3"/>
                </a:cxn>
                <a:cxn ang="0">
                  <a:pos x="T4" y="T5"/>
                </a:cxn>
                <a:cxn ang="0">
                  <a:pos x="T6" y="T7"/>
                </a:cxn>
                <a:cxn ang="0">
                  <a:pos x="T8" y="T9"/>
                </a:cxn>
                <a:cxn ang="0">
                  <a:pos x="T10" y="T11"/>
                </a:cxn>
                <a:cxn ang="0">
                  <a:pos x="T12" y="T13"/>
                </a:cxn>
              </a:cxnLst>
              <a:rect l="0" t="0" r="r" b="b"/>
              <a:pathLst>
                <a:path w="363" h="2112">
                  <a:moveTo>
                    <a:pt x="0" y="2094"/>
                  </a:moveTo>
                  <a:cubicBezTo>
                    <a:pt x="54" y="2112"/>
                    <a:pt x="41" y="2097"/>
                    <a:pt x="66" y="1992"/>
                  </a:cubicBezTo>
                  <a:cubicBezTo>
                    <a:pt x="91" y="1887"/>
                    <a:pt x="122" y="1683"/>
                    <a:pt x="150" y="1464"/>
                  </a:cubicBezTo>
                  <a:cubicBezTo>
                    <a:pt x="178" y="1245"/>
                    <a:pt x="205" y="922"/>
                    <a:pt x="234" y="678"/>
                  </a:cubicBezTo>
                  <a:cubicBezTo>
                    <a:pt x="263" y="434"/>
                    <a:pt x="363" y="113"/>
                    <a:pt x="324" y="0"/>
                  </a:cubicBezTo>
                  <a:lnTo>
                    <a:pt x="0" y="0"/>
                  </a:lnTo>
                  <a:cubicBezTo>
                    <a:pt x="0" y="0"/>
                    <a:pt x="0" y="2094"/>
                    <a:pt x="0" y="2094"/>
                  </a:cubicBezTo>
                  <a:close/>
                </a:path>
              </a:pathLst>
            </a:custGeom>
            <a:gradFill rotWithShape="0">
              <a:gsLst>
                <a:gs pos="0">
                  <a:schemeClr val="folHlink"/>
                </a:gs>
                <a:gs pos="50000">
                  <a:schemeClr val="hlink"/>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9750" name="Rectangle 54">
              <a:extLst>
                <a:ext uri="{FF2B5EF4-FFF2-40B4-BE49-F238E27FC236}">
                  <a16:creationId xmlns:a16="http://schemas.microsoft.com/office/drawing/2014/main" id="{9FF6C15F-C7EB-4AD7-9472-0E6BA171F37D}"/>
                </a:ext>
              </a:extLst>
            </p:cNvPr>
            <p:cNvSpPr>
              <a:spLocks noChangeArrowheads="1"/>
            </p:cNvSpPr>
            <p:nvPr/>
          </p:nvSpPr>
          <p:spPr bwMode="auto">
            <a:xfrm>
              <a:off x="4955" y="1"/>
              <a:ext cx="56" cy="4320"/>
            </a:xfrm>
            <a:prstGeom prst="rect">
              <a:avLst/>
            </a:pr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ru-RU" altLang="ru-RU"/>
            </a:p>
          </p:txBody>
        </p:sp>
        <p:sp>
          <p:nvSpPr>
            <p:cNvPr id="29751" name="Freeform 55">
              <a:extLst>
                <a:ext uri="{FF2B5EF4-FFF2-40B4-BE49-F238E27FC236}">
                  <a16:creationId xmlns:a16="http://schemas.microsoft.com/office/drawing/2014/main" id="{AED6044A-3B53-4256-BDD1-64696CCE3687}"/>
                </a:ext>
              </a:extLst>
            </p:cNvPr>
            <p:cNvSpPr>
              <a:spLocks/>
            </p:cNvSpPr>
            <p:nvPr/>
          </p:nvSpPr>
          <p:spPr bwMode="auto">
            <a:xfrm>
              <a:off x="5013" y="3924"/>
              <a:ext cx="734" cy="390"/>
            </a:xfrm>
            <a:custGeom>
              <a:avLst/>
              <a:gdLst>
                <a:gd name="T0" fmla="*/ 1 w 692"/>
                <a:gd name="T1" fmla="*/ 357 h 378"/>
                <a:gd name="T2" fmla="*/ 109 w 692"/>
                <a:gd name="T3" fmla="*/ 341 h 378"/>
                <a:gd name="T4" fmla="*/ 241 w 692"/>
                <a:gd name="T5" fmla="*/ 305 h 378"/>
                <a:gd name="T6" fmla="*/ 353 w 692"/>
                <a:gd name="T7" fmla="*/ 209 h 378"/>
                <a:gd name="T8" fmla="*/ 429 w 692"/>
                <a:gd name="T9" fmla="*/ 89 h 378"/>
                <a:gd name="T10" fmla="*/ 493 w 692"/>
                <a:gd name="T11" fmla="*/ 17 h 378"/>
                <a:gd name="T12" fmla="*/ 577 w 692"/>
                <a:gd name="T13" fmla="*/ 1 h 378"/>
                <a:gd name="T14" fmla="*/ 629 w 692"/>
                <a:gd name="T15" fmla="*/ 21 h 378"/>
                <a:gd name="T16" fmla="*/ 673 w 692"/>
                <a:gd name="T17" fmla="*/ 65 h 378"/>
                <a:gd name="T18" fmla="*/ 673 w 692"/>
                <a:gd name="T19" fmla="*/ 137 h 378"/>
                <a:gd name="T20" fmla="*/ 561 w 692"/>
                <a:gd name="T21" fmla="*/ 225 h 378"/>
                <a:gd name="T22" fmla="*/ 425 w 692"/>
                <a:gd name="T23" fmla="*/ 297 h 378"/>
                <a:gd name="T24" fmla="*/ 245 w 692"/>
                <a:gd name="T25" fmla="*/ 357 h 378"/>
                <a:gd name="T26" fmla="*/ 113 w 692"/>
                <a:gd name="T27" fmla="*/ 377 h 378"/>
                <a:gd name="T28" fmla="*/ 1 w 692"/>
                <a:gd name="T29" fmla="*/ 357 h 3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92" h="378">
                  <a:moveTo>
                    <a:pt x="1" y="357"/>
                  </a:moveTo>
                  <a:cubicBezTo>
                    <a:pt x="0" y="351"/>
                    <a:pt x="69" y="350"/>
                    <a:pt x="109" y="341"/>
                  </a:cubicBezTo>
                  <a:cubicBezTo>
                    <a:pt x="149" y="332"/>
                    <a:pt x="200" y="327"/>
                    <a:pt x="241" y="305"/>
                  </a:cubicBezTo>
                  <a:cubicBezTo>
                    <a:pt x="282" y="283"/>
                    <a:pt x="322" y="245"/>
                    <a:pt x="353" y="209"/>
                  </a:cubicBezTo>
                  <a:cubicBezTo>
                    <a:pt x="384" y="173"/>
                    <a:pt x="406" y="121"/>
                    <a:pt x="429" y="89"/>
                  </a:cubicBezTo>
                  <a:cubicBezTo>
                    <a:pt x="452" y="57"/>
                    <a:pt x="468" y="32"/>
                    <a:pt x="493" y="17"/>
                  </a:cubicBezTo>
                  <a:cubicBezTo>
                    <a:pt x="518" y="2"/>
                    <a:pt x="554" y="0"/>
                    <a:pt x="577" y="1"/>
                  </a:cubicBezTo>
                  <a:cubicBezTo>
                    <a:pt x="600" y="2"/>
                    <a:pt x="613" y="10"/>
                    <a:pt x="629" y="21"/>
                  </a:cubicBezTo>
                  <a:cubicBezTo>
                    <a:pt x="645" y="32"/>
                    <a:pt x="666" y="46"/>
                    <a:pt x="673" y="65"/>
                  </a:cubicBezTo>
                  <a:cubicBezTo>
                    <a:pt x="680" y="84"/>
                    <a:pt x="692" y="110"/>
                    <a:pt x="673" y="137"/>
                  </a:cubicBezTo>
                  <a:cubicBezTo>
                    <a:pt x="654" y="164"/>
                    <a:pt x="602" y="198"/>
                    <a:pt x="561" y="225"/>
                  </a:cubicBezTo>
                  <a:cubicBezTo>
                    <a:pt x="520" y="252"/>
                    <a:pt x="478" y="275"/>
                    <a:pt x="425" y="297"/>
                  </a:cubicBezTo>
                  <a:cubicBezTo>
                    <a:pt x="372" y="319"/>
                    <a:pt x="297" y="344"/>
                    <a:pt x="245" y="357"/>
                  </a:cubicBezTo>
                  <a:cubicBezTo>
                    <a:pt x="193" y="370"/>
                    <a:pt x="156" y="376"/>
                    <a:pt x="113" y="377"/>
                  </a:cubicBezTo>
                  <a:cubicBezTo>
                    <a:pt x="70" y="378"/>
                    <a:pt x="2" y="363"/>
                    <a:pt x="1" y="357"/>
                  </a:cubicBezTo>
                  <a:close/>
                </a:path>
              </a:pathLst>
            </a:custGeom>
            <a:gradFill rotWithShape="0">
              <a:gsLst>
                <a:gs pos="0">
                  <a:schemeClr val="bg1"/>
                </a:gs>
                <a:gs pos="50000">
                  <a:schemeClr val="folHlink"/>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9752" name="AutoShape 56">
              <a:extLst>
                <a:ext uri="{FF2B5EF4-FFF2-40B4-BE49-F238E27FC236}">
                  <a16:creationId xmlns:a16="http://schemas.microsoft.com/office/drawing/2014/main" id="{554E8E4C-ADC9-4E8E-BB16-08B3EFFACD67}"/>
                </a:ext>
              </a:extLst>
            </p:cNvPr>
            <p:cNvSpPr>
              <a:spLocks noChangeArrowheads="1"/>
            </p:cNvSpPr>
            <p:nvPr/>
          </p:nvSpPr>
          <p:spPr bwMode="hidden">
            <a:xfrm rot="5400000">
              <a:off x="2724" y="2089"/>
              <a:ext cx="4320" cy="142"/>
            </a:xfrm>
            <a:custGeom>
              <a:avLst/>
              <a:gdLst>
                <a:gd name="G0" fmla="+- 607 0 0"/>
                <a:gd name="G1" fmla="+- 21600 0 607"/>
                <a:gd name="G2" fmla="*/ 607 1 2"/>
                <a:gd name="G3" fmla="+- 21600 0 G2"/>
                <a:gd name="G4" fmla="+/ 607 21600 2"/>
                <a:gd name="G5" fmla="+/ G1 0 2"/>
                <a:gd name="G6" fmla="*/ 21600 21600 607"/>
                <a:gd name="G7" fmla="*/ G6 1 2"/>
                <a:gd name="G8" fmla="+- 21600 0 G7"/>
                <a:gd name="G9" fmla="*/ 21600 1 2"/>
                <a:gd name="G10" fmla="+- 607 0 G9"/>
                <a:gd name="G11" fmla="?: G10 G8 0"/>
                <a:gd name="G12" fmla="?: G10 G7 21600"/>
                <a:gd name="T0" fmla="*/ 21296 w 21600"/>
                <a:gd name="T1" fmla="*/ 10800 h 21600"/>
                <a:gd name="T2" fmla="*/ 10800 w 21600"/>
                <a:gd name="T3" fmla="*/ 21600 h 21600"/>
                <a:gd name="T4" fmla="*/ 304 w 21600"/>
                <a:gd name="T5" fmla="*/ 10800 h 21600"/>
                <a:gd name="T6" fmla="*/ 10800 w 21600"/>
                <a:gd name="T7" fmla="*/ 0 h 21600"/>
                <a:gd name="T8" fmla="*/ 2104 w 21600"/>
                <a:gd name="T9" fmla="*/ 2104 h 21600"/>
                <a:gd name="T10" fmla="*/ 19496 w 21600"/>
                <a:gd name="T11" fmla="*/ 19496 h 21600"/>
              </a:gdLst>
              <a:ahLst/>
              <a:cxnLst>
                <a:cxn ang="0">
                  <a:pos x="T0" y="T1"/>
                </a:cxn>
                <a:cxn ang="0">
                  <a:pos x="T2" y="T3"/>
                </a:cxn>
                <a:cxn ang="0">
                  <a:pos x="T4" y="T5"/>
                </a:cxn>
                <a:cxn ang="0">
                  <a:pos x="T6" y="T7"/>
                </a:cxn>
              </a:cxnLst>
              <a:rect l="T8" t="T9" r="T10" b="T11"/>
              <a:pathLst>
                <a:path w="21600" h="21600">
                  <a:moveTo>
                    <a:pt x="0" y="0"/>
                  </a:moveTo>
                  <a:lnTo>
                    <a:pt x="607" y="21600"/>
                  </a:lnTo>
                  <a:lnTo>
                    <a:pt x="20993" y="21600"/>
                  </a:lnTo>
                  <a:lnTo>
                    <a:pt x="21600" y="0"/>
                  </a:lnTo>
                  <a:close/>
                </a:path>
              </a:pathLst>
            </a:cu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a:endParaRPr kumimoji="1" lang="ru-RU" altLang="ru-RU"/>
            </a:p>
          </p:txBody>
        </p:sp>
      </p:grpSp>
      <p:sp>
        <p:nvSpPr>
          <p:cNvPr id="29753" name="Rectangle 57">
            <a:extLst>
              <a:ext uri="{FF2B5EF4-FFF2-40B4-BE49-F238E27FC236}">
                <a16:creationId xmlns:a16="http://schemas.microsoft.com/office/drawing/2014/main" id="{689C63A9-D626-4D38-8F36-69819F719070}"/>
              </a:ext>
            </a:extLst>
          </p:cNvPr>
          <p:cNvSpPr>
            <a:spLocks noGrp="1" noChangeArrowheads="1"/>
          </p:cNvSpPr>
          <p:nvPr>
            <p:ph type="ctrTitle" sz="quarter"/>
          </p:nvPr>
        </p:nvSpPr>
        <p:spPr>
          <a:xfrm>
            <a:off x="685800" y="1370013"/>
            <a:ext cx="6965950" cy="2057400"/>
          </a:xfrm>
        </p:spPr>
        <p:txBody>
          <a:bodyPr/>
          <a:lstStyle>
            <a:lvl1pPr>
              <a:defRPr/>
            </a:lvl1pPr>
          </a:lstStyle>
          <a:p>
            <a:pPr lvl="0"/>
            <a:r>
              <a:rPr lang="ru-RU" altLang="ru-RU" noProof="0"/>
              <a:t>Образец заголовка</a:t>
            </a:r>
          </a:p>
        </p:txBody>
      </p:sp>
      <p:sp>
        <p:nvSpPr>
          <p:cNvPr id="29754" name="Rectangle 58">
            <a:extLst>
              <a:ext uri="{FF2B5EF4-FFF2-40B4-BE49-F238E27FC236}">
                <a16:creationId xmlns:a16="http://schemas.microsoft.com/office/drawing/2014/main" id="{675DA5CE-AA03-4BE3-A82F-EA22A2527390}"/>
              </a:ext>
            </a:extLst>
          </p:cNvPr>
          <p:cNvSpPr>
            <a:spLocks noGrp="1" noChangeArrowheads="1"/>
          </p:cNvSpPr>
          <p:nvPr>
            <p:ph type="subTitle" sz="quarter" idx="1"/>
          </p:nvPr>
        </p:nvSpPr>
        <p:spPr>
          <a:xfrm>
            <a:off x="1727200" y="3886200"/>
            <a:ext cx="5640388" cy="1752600"/>
          </a:xfrm>
        </p:spPr>
        <p:txBody>
          <a:bodyPr/>
          <a:lstStyle>
            <a:lvl1pPr marL="0" indent="0" algn="ctr">
              <a:buFontTx/>
              <a:buNone/>
              <a:defRPr/>
            </a:lvl1pPr>
          </a:lstStyle>
          <a:p>
            <a:pPr lvl="0"/>
            <a:r>
              <a:rPr lang="ru-RU" altLang="ru-RU" noProof="0"/>
              <a:t>Образец подзаголовка</a:t>
            </a:r>
          </a:p>
        </p:txBody>
      </p:sp>
      <p:sp>
        <p:nvSpPr>
          <p:cNvPr id="29755" name="Rectangle 59">
            <a:extLst>
              <a:ext uri="{FF2B5EF4-FFF2-40B4-BE49-F238E27FC236}">
                <a16:creationId xmlns:a16="http://schemas.microsoft.com/office/drawing/2014/main" id="{C6BE7C0B-3725-4199-95EB-EED443DA3AA8}"/>
              </a:ext>
            </a:extLst>
          </p:cNvPr>
          <p:cNvSpPr>
            <a:spLocks noGrp="1" noChangeArrowheads="1"/>
          </p:cNvSpPr>
          <p:nvPr>
            <p:ph type="dt" sz="quarter" idx="2"/>
          </p:nvPr>
        </p:nvSpPr>
        <p:spPr/>
        <p:txBody>
          <a:bodyPr/>
          <a:lstStyle>
            <a:lvl1pPr>
              <a:defRPr/>
            </a:lvl1pPr>
          </a:lstStyle>
          <a:p>
            <a:endParaRPr lang="ru-RU" altLang="ru-RU"/>
          </a:p>
        </p:txBody>
      </p:sp>
      <p:sp>
        <p:nvSpPr>
          <p:cNvPr id="29756" name="Rectangle 60">
            <a:extLst>
              <a:ext uri="{FF2B5EF4-FFF2-40B4-BE49-F238E27FC236}">
                <a16:creationId xmlns:a16="http://schemas.microsoft.com/office/drawing/2014/main" id="{290EB7D8-4CFD-42AE-8E9F-A805D06C263B}"/>
              </a:ext>
            </a:extLst>
          </p:cNvPr>
          <p:cNvSpPr>
            <a:spLocks noGrp="1" noChangeArrowheads="1"/>
          </p:cNvSpPr>
          <p:nvPr>
            <p:ph type="ftr" sz="quarter" idx="3"/>
          </p:nvPr>
        </p:nvSpPr>
        <p:spPr/>
        <p:txBody>
          <a:bodyPr/>
          <a:lstStyle>
            <a:lvl1pPr>
              <a:defRPr/>
            </a:lvl1pPr>
          </a:lstStyle>
          <a:p>
            <a:endParaRPr lang="ru-RU" altLang="ru-RU"/>
          </a:p>
        </p:txBody>
      </p:sp>
      <p:sp>
        <p:nvSpPr>
          <p:cNvPr id="29757" name="Rectangle 61">
            <a:extLst>
              <a:ext uri="{FF2B5EF4-FFF2-40B4-BE49-F238E27FC236}">
                <a16:creationId xmlns:a16="http://schemas.microsoft.com/office/drawing/2014/main" id="{3E8C99FB-F5F7-44B8-9876-0D8914D66EF2}"/>
              </a:ext>
            </a:extLst>
          </p:cNvPr>
          <p:cNvSpPr>
            <a:spLocks noGrp="1" noChangeArrowheads="1"/>
          </p:cNvSpPr>
          <p:nvPr>
            <p:ph type="sldNum" sz="quarter" idx="4"/>
          </p:nvPr>
        </p:nvSpPr>
        <p:spPr/>
        <p:txBody>
          <a:bodyPr/>
          <a:lstStyle>
            <a:lvl1pPr>
              <a:defRPr/>
            </a:lvl1pPr>
          </a:lstStyle>
          <a:p>
            <a:fld id="{5FB54AB2-566B-4BFF-A071-6DB2A81B8AF9}" type="slidenum">
              <a:rPr lang="ru-RU" altLang="ru-RU"/>
              <a:pPr/>
              <a:t>‹#›</a:t>
            </a:fld>
            <a:endParaRPr lang="ru-RU" alt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FD2340A-AFE8-4352-B38A-0FB9378AC1A6}"/>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8EB77009-4C67-4C83-92E5-70C71EE4604D}"/>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164395B9-B8DA-4548-94C0-F81ADDC99559}"/>
              </a:ext>
            </a:extLst>
          </p:cNvPr>
          <p:cNvSpPr>
            <a:spLocks noGrp="1"/>
          </p:cNvSpPr>
          <p:nvPr>
            <p:ph type="dt" sz="half" idx="10"/>
          </p:nvPr>
        </p:nvSpPr>
        <p:spPr/>
        <p:txBody>
          <a:bodyPr/>
          <a:lstStyle>
            <a:lvl1pPr>
              <a:defRPr/>
            </a:lvl1pPr>
          </a:lstStyle>
          <a:p>
            <a:endParaRPr lang="ru-RU" altLang="ru-RU"/>
          </a:p>
        </p:txBody>
      </p:sp>
      <p:sp>
        <p:nvSpPr>
          <p:cNvPr id="5" name="Нижний колонтитул 4">
            <a:extLst>
              <a:ext uri="{FF2B5EF4-FFF2-40B4-BE49-F238E27FC236}">
                <a16:creationId xmlns:a16="http://schemas.microsoft.com/office/drawing/2014/main" id="{79BE1505-E7F8-4779-8CF3-749CCEF7B82B}"/>
              </a:ext>
            </a:extLst>
          </p:cNvPr>
          <p:cNvSpPr>
            <a:spLocks noGrp="1"/>
          </p:cNvSpPr>
          <p:nvPr>
            <p:ph type="ftr" sz="quarter" idx="11"/>
          </p:nvPr>
        </p:nvSpPr>
        <p:spPr/>
        <p:txBody>
          <a:bodyPr/>
          <a:lstStyle>
            <a:lvl1pPr>
              <a:defRPr/>
            </a:lvl1pPr>
          </a:lstStyle>
          <a:p>
            <a:endParaRPr lang="ru-RU" altLang="ru-RU"/>
          </a:p>
        </p:txBody>
      </p:sp>
      <p:sp>
        <p:nvSpPr>
          <p:cNvPr id="6" name="Номер слайда 5">
            <a:extLst>
              <a:ext uri="{FF2B5EF4-FFF2-40B4-BE49-F238E27FC236}">
                <a16:creationId xmlns:a16="http://schemas.microsoft.com/office/drawing/2014/main" id="{09150850-9C7F-4867-9078-DA0D52E3A418}"/>
              </a:ext>
            </a:extLst>
          </p:cNvPr>
          <p:cNvSpPr>
            <a:spLocks noGrp="1"/>
          </p:cNvSpPr>
          <p:nvPr>
            <p:ph type="sldNum" sz="quarter" idx="12"/>
          </p:nvPr>
        </p:nvSpPr>
        <p:spPr/>
        <p:txBody>
          <a:bodyPr/>
          <a:lstStyle>
            <a:lvl1pPr>
              <a:defRPr/>
            </a:lvl1pPr>
          </a:lstStyle>
          <a:p>
            <a:fld id="{89842422-8135-43A2-82DA-BD1711CEBB1A}" type="slidenum">
              <a:rPr lang="ru-RU" altLang="ru-RU"/>
              <a:pPr/>
              <a:t>‹#›</a:t>
            </a:fld>
            <a:endParaRPr lang="ru-RU" altLang="ru-RU"/>
          </a:p>
        </p:txBody>
      </p:sp>
    </p:spTree>
    <p:extLst>
      <p:ext uri="{BB962C8B-B14F-4D97-AF65-F5344CB8AC3E}">
        <p14:creationId xmlns:p14="http://schemas.microsoft.com/office/powerpoint/2010/main" val="2843451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10274804-4D0E-450B-AF52-334241837B20}"/>
              </a:ext>
            </a:extLst>
          </p:cNvPr>
          <p:cNvSpPr>
            <a:spLocks noGrp="1"/>
          </p:cNvSpPr>
          <p:nvPr>
            <p:ph type="title" orient="vert"/>
          </p:nvPr>
        </p:nvSpPr>
        <p:spPr>
          <a:xfrm>
            <a:off x="5827713" y="227013"/>
            <a:ext cx="1868487" cy="5868987"/>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35D514DD-1C58-4263-B83D-AD92696960FB}"/>
              </a:ext>
            </a:extLst>
          </p:cNvPr>
          <p:cNvSpPr>
            <a:spLocks noGrp="1"/>
          </p:cNvSpPr>
          <p:nvPr>
            <p:ph type="body" orient="vert" idx="1"/>
          </p:nvPr>
        </p:nvSpPr>
        <p:spPr>
          <a:xfrm>
            <a:off x="219075" y="227013"/>
            <a:ext cx="5456238" cy="586898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4E89E23D-1577-4AE8-A16B-33F5B5616916}"/>
              </a:ext>
            </a:extLst>
          </p:cNvPr>
          <p:cNvSpPr>
            <a:spLocks noGrp="1"/>
          </p:cNvSpPr>
          <p:nvPr>
            <p:ph type="dt" sz="half" idx="10"/>
          </p:nvPr>
        </p:nvSpPr>
        <p:spPr/>
        <p:txBody>
          <a:bodyPr/>
          <a:lstStyle>
            <a:lvl1pPr>
              <a:defRPr/>
            </a:lvl1pPr>
          </a:lstStyle>
          <a:p>
            <a:endParaRPr lang="ru-RU" altLang="ru-RU"/>
          </a:p>
        </p:txBody>
      </p:sp>
      <p:sp>
        <p:nvSpPr>
          <p:cNvPr id="5" name="Нижний колонтитул 4">
            <a:extLst>
              <a:ext uri="{FF2B5EF4-FFF2-40B4-BE49-F238E27FC236}">
                <a16:creationId xmlns:a16="http://schemas.microsoft.com/office/drawing/2014/main" id="{D0531C98-E285-4A03-AE4F-D328FFB4AF80}"/>
              </a:ext>
            </a:extLst>
          </p:cNvPr>
          <p:cNvSpPr>
            <a:spLocks noGrp="1"/>
          </p:cNvSpPr>
          <p:nvPr>
            <p:ph type="ftr" sz="quarter" idx="11"/>
          </p:nvPr>
        </p:nvSpPr>
        <p:spPr/>
        <p:txBody>
          <a:bodyPr/>
          <a:lstStyle>
            <a:lvl1pPr>
              <a:defRPr/>
            </a:lvl1pPr>
          </a:lstStyle>
          <a:p>
            <a:endParaRPr lang="ru-RU" altLang="ru-RU"/>
          </a:p>
        </p:txBody>
      </p:sp>
      <p:sp>
        <p:nvSpPr>
          <p:cNvPr id="6" name="Номер слайда 5">
            <a:extLst>
              <a:ext uri="{FF2B5EF4-FFF2-40B4-BE49-F238E27FC236}">
                <a16:creationId xmlns:a16="http://schemas.microsoft.com/office/drawing/2014/main" id="{C8AC9447-F737-44A1-9415-105E57361FFC}"/>
              </a:ext>
            </a:extLst>
          </p:cNvPr>
          <p:cNvSpPr>
            <a:spLocks noGrp="1"/>
          </p:cNvSpPr>
          <p:nvPr>
            <p:ph type="sldNum" sz="quarter" idx="12"/>
          </p:nvPr>
        </p:nvSpPr>
        <p:spPr/>
        <p:txBody>
          <a:bodyPr/>
          <a:lstStyle>
            <a:lvl1pPr>
              <a:defRPr/>
            </a:lvl1pPr>
          </a:lstStyle>
          <a:p>
            <a:fld id="{CAE21B58-20BC-457F-AD48-C923EB030AE1}" type="slidenum">
              <a:rPr lang="ru-RU" altLang="ru-RU"/>
              <a:pPr/>
              <a:t>‹#›</a:t>
            </a:fld>
            <a:endParaRPr lang="ru-RU" altLang="ru-RU"/>
          </a:p>
        </p:txBody>
      </p:sp>
    </p:spTree>
    <p:extLst>
      <p:ext uri="{BB962C8B-B14F-4D97-AF65-F5344CB8AC3E}">
        <p14:creationId xmlns:p14="http://schemas.microsoft.com/office/powerpoint/2010/main" val="10615167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Объект">
    <p:spTree>
      <p:nvGrpSpPr>
        <p:cNvPr id="1" name=""/>
        <p:cNvGrpSpPr/>
        <p:nvPr/>
      </p:nvGrpSpPr>
      <p:grpSpPr>
        <a:xfrm>
          <a:off x="0" y="0"/>
          <a:ext cx="0" cy="0"/>
          <a:chOff x="0" y="0"/>
          <a:chExt cx="0" cy="0"/>
        </a:xfrm>
      </p:grpSpPr>
      <p:sp>
        <p:nvSpPr>
          <p:cNvPr id="2" name="Объект 1">
            <a:extLst>
              <a:ext uri="{FF2B5EF4-FFF2-40B4-BE49-F238E27FC236}">
                <a16:creationId xmlns:a16="http://schemas.microsoft.com/office/drawing/2014/main" id="{481DAC91-306F-4951-AB49-E75E7476A62F}"/>
              </a:ext>
            </a:extLst>
          </p:cNvPr>
          <p:cNvSpPr>
            <a:spLocks noGrp="1"/>
          </p:cNvSpPr>
          <p:nvPr>
            <p:ph/>
          </p:nvPr>
        </p:nvSpPr>
        <p:spPr>
          <a:xfrm>
            <a:off x="219075" y="227013"/>
            <a:ext cx="7477125" cy="586898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3" name="Дата 2">
            <a:extLst>
              <a:ext uri="{FF2B5EF4-FFF2-40B4-BE49-F238E27FC236}">
                <a16:creationId xmlns:a16="http://schemas.microsoft.com/office/drawing/2014/main" id="{37808043-F690-493F-A593-964D695925F6}"/>
              </a:ext>
            </a:extLst>
          </p:cNvPr>
          <p:cNvSpPr>
            <a:spLocks noGrp="1"/>
          </p:cNvSpPr>
          <p:nvPr>
            <p:ph type="dt" sz="half" idx="10"/>
          </p:nvPr>
        </p:nvSpPr>
        <p:spPr>
          <a:xfrm>
            <a:off x="301625" y="6242050"/>
            <a:ext cx="1782763" cy="474663"/>
          </a:xfrm>
        </p:spPr>
        <p:txBody>
          <a:bodyPr/>
          <a:lstStyle>
            <a:lvl1pPr>
              <a:defRPr/>
            </a:lvl1pPr>
          </a:lstStyle>
          <a:p>
            <a:endParaRPr lang="ru-RU" altLang="ru-RU"/>
          </a:p>
        </p:txBody>
      </p:sp>
      <p:sp>
        <p:nvSpPr>
          <p:cNvPr id="4" name="Нижний колонтитул 3">
            <a:extLst>
              <a:ext uri="{FF2B5EF4-FFF2-40B4-BE49-F238E27FC236}">
                <a16:creationId xmlns:a16="http://schemas.microsoft.com/office/drawing/2014/main" id="{B0A4D10D-F53D-4669-905E-9FFDBEB39BAF}"/>
              </a:ext>
            </a:extLst>
          </p:cNvPr>
          <p:cNvSpPr>
            <a:spLocks noGrp="1"/>
          </p:cNvSpPr>
          <p:nvPr>
            <p:ph type="ftr" sz="quarter" idx="11"/>
          </p:nvPr>
        </p:nvSpPr>
        <p:spPr>
          <a:xfrm>
            <a:off x="2257425" y="6248400"/>
            <a:ext cx="3455988" cy="474663"/>
          </a:xfrm>
        </p:spPr>
        <p:txBody>
          <a:bodyPr/>
          <a:lstStyle>
            <a:lvl1pPr>
              <a:defRPr/>
            </a:lvl1pPr>
          </a:lstStyle>
          <a:p>
            <a:endParaRPr lang="ru-RU" altLang="ru-RU"/>
          </a:p>
        </p:txBody>
      </p:sp>
      <p:sp>
        <p:nvSpPr>
          <p:cNvPr id="5" name="Номер слайда 4">
            <a:extLst>
              <a:ext uri="{FF2B5EF4-FFF2-40B4-BE49-F238E27FC236}">
                <a16:creationId xmlns:a16="http://schemas.microsoft.com/office/drawing/2014/main" id="{FAC8805B-3381-4503-BF49-BFEE2FF8DEC4}"/>
              </a:ext>
            </a:extLst>
          </p:cNvPr>
          <p:cNvSpPr>
            <a:spLocks noGrp="1"/>
          </p:cNvSpPr>
          <p:nvPr>
            <p:ph type="sldNum" sz="quarter" idx="12"/>
          </p:nvPr>
        </p:nvSpPr>
        <p:spPr>
          <a:xfrm>
            <a:off x="5867400" y="6248400"/>
            <a:ext cx="1755775" cy="474663"/>
          </a:xfrm>
        </p:spPr>
        <p:txBody>
          <a:bodyPr/>
          <a:lstStyle>
            <a:lvl1pPr>
              <a:defRPr/>
            </a:lvl1pPr>
          </a:lstStyle>
          <a:p>
            <a:fld id="{3AAD8316-13A5-4090-9DF1-02EC8D5C8290}" type="slidenum">
              <a:rPr lang="ru-RU" altLang="ru-RU"/>
              <a:pPr/>
              <a:t>‹#›</a:t>
            </a:fld>
            <a:endParaRPr lang="ru-RU" altLang="ru-RU"/>
          </a:p>
        </p:txBody>
      </p:sp>
    </p:spTree>
    <p:extLst>
      <p:ext uri="{BB962C8B-B14F-4D97-AF65-F5344CB8AC3E}">
        <p14:creationId xmlns:p14="http://schemas.microsoft.com/office/powerpoint/2010/main" val="15084243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Заголовок и таблиц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1B8AE3F-B7ED-4EF1-943F-C56AC4E92A48}"/>
              </a:ext>
            </a:extLst>
          </p:cNvPr>
          <p:cNvSpPr>
            <a:spLocks noGrp="1"/>
          </p:cNvSpPr>
          <p:nvPr>
            <p:ph type="title"/>
          </p:nvPr>
        </p:nvSpPr>
        <p:spPr>
          <a:xfrm>
            <a:off x="219075" y="227013"/>
            <a:ext cx="7477125" cy="1143000"/>
          </a:xfrm>
        </p:spPr>
        <p:txBody>
          <a:bodyPr/>
          <a:lstStyle/>
          <a:p>
            <a:r>
              <a:rPr lang="ru-RU"/>
              <a:t>Образец заголовка</a:t>
            </a:r>
          </a:p>
        </p:txBody>
      </p:sp>
      <p:sp>
        <p:nvSpPr>
          <p:cNvPr id="3" name="Таблица 2">
            <a:extLst>
              <a:ext uri="{FF2B5EF4-FFF2-40B4-BE49-F238E27FC236}">
                <a16:creationId xmlns:a16="http://schemas.microsoft.com/office/drawing/2014/main" id="{B03FBAD5-8079-458E-9E20-CE1D2B18FF1E}"/>
              </a:ext>
            </a:extLst>
          </p:cNvPr>
          <p:cNvSpPr>
            <a:spLocks noGrp="1"/>
          </p:cNvSpPr>
          <p:nvPr>
            <p:ph type="tbl" idx="1"/>
          </p:nvPr>
        </p:nvSpPr>
        <p:spPr>
          <a:xfrm>
            <a:off x="263525" y="1598613"/>
            <a:ext cx="7386638" cy="4497387"/>
          </a:xfrm>
        </p:spPr>
        <p:txBody>
          <a:bodyPr/>
          <a:lstStyle/>
          <a:p>
            <a:endParaRPr lang="ru-RU"/>
          </a:p>
        </p:txBody>
      </p:sp>
      <p:sp>
        <p:nvSpPr>
          <p:cNvPr id="4" name="Дата 3">
            <a:extLst>
              <a:ext uri="{FF2B5EF4-FFF2-40B4-BE49-F238E27FC236}">
                <a16:creationId xmlns:a16="http://schemas.microsoft.com/office/drawing/2014/main" id="{03DA1C93-95E4-4357-BE5B-6C03EFC61DF2}"/>
              </a:ext>
            </a:extLst>
          </p:cNvPr>
          <p:cNvSpPr>
            <a:spLocks noGrp="1"/>
          </p:cNvSpPr>
          <p:nvPr>
            <p:ph type="dt" sz="half" idx="10"/>
          </p:nvPr>
        </p:nvSpPr>
        <p:spPr>
          <a:xfrm>
            <a:off x="301625" y="6242050"/>
            <a:ext cx="1782763" cy="474663"/>
          </a:xfrm>
        </p:spPr>
        <p:txBody>
          <a:bodyPr/>
          <a:lstStyle>
            <a:lvl1pPr>
              <a:defRPr/>
            </a:lvl1pPr>
          </a:lstStyle>
          <a:p>
            <a:endParaRPr lang="ru-RU" altLang="ru-RU"/>
          </a:p>
        </p:txBody>
      </p:sp>
      <p:sp>
        <p:nvSpPr>
          <p:cNvPr id="5" name="Нижний колонтитул 4">
            <a:extLst>
              <a:ext uri="{FF2B5EF4-FFF2-40B4-BE49-F238E27FC236}">
                <a16:creationId xmlns:a16="http://schemas.microsoft.com/office/drawing/2014/main" id="{018A901B-A1FE-4E97-8E5F-14D5D4777D09}"/>
              </a:ext>
            </a:extLst>
          </p:cNvPr>
          <p:cNvSpPr>
            <a:spLocks noGrp="1"/>
          </p:cNvSpPr>
          <p:nvPr>
            <p:ph type="ftr" sz="quarter" idx="11"/>
          </p:nvPr>
        </p:nvSpPr>
        <p:spPr>
          <a:xfrm>
            <a:off x="2257425" y="6248400"/>
            <a:ext cx="3455988" cy="474663"/>
          </a:xfrm>
        </p:spPr>
        <p:txBody>
          <a:bodyPr/>
          <a:lstStyle>
            <a:lvl1pPr>
              <a:defRPr/>
            </a:lvl1pPr>
          </a:lstStyle>
          <a:p>
            <a:endParaRPr lang="ru-RU" altLang="ru-RU"/>
          </a:p>
        </p:txBody>
      </p:sp>
      <p:sp>
        <p:nvSpPr>
          <p:cNvPr id="6" name="Номер слайда 5">
            <a:extLst>
              <a:ext uri="{FF2B5EF4-FFF2-40B4-BE49-F238E27FC236}">
                <a16:creationId xmlns:a16="http://schemas.microsoft.com/office/drawing/2014/main" id="{F5AE9D09-4389-42BC-9D0F-89E0CF2F210B}"/>
              </a:ext>
            </a:extLst>
          </p:cNvPr>
          <p:cNvSpPr>
            <a:spLocks noGrp="1"/>
          </p:cNvSpPr>
          <p:nvPr>
            <p:ph type="sldNum" sz="quarter" idx="12"/>
          </p:nvPr>
        </p:nvSpPr>
        <p:spPr>
          <a:xfrm>
            <a:off x="5867400" y="6248400"/>
            <a:ext cx="1755775" cy="474663"/>
          </a:xfrm>
        </p:spPr>
        <p:txBody>
          <a:bodyPr/>
          <a:lstStyle>
            <a:lvl1pPr>
              <a:defRPr/>
            </a:lvl1pPr>
          </a:lstStyle>
          <a:p>
            <a:fld id="{3D528DBE-B794-45B1-98B4-9A1A857C21EF}" type="slidenum">
              <a:rPr lang="ru-RU" altLang="ru-RU"/>
              <a:pPr/>
              <a:t>‹#›</a:t>
            </a:fld>
            <a:endParaRPr lang="ru-RU" altLang="ru-RU"/>
          </a:p>
        </p:txBody>
      </p:sp>
    </p:spTree>
    <p:extLst>
      <p:ext uri="{BB962C8B-B14F-4D97-AF65-F5344CB8AC3E}">
        <p14:creationId xmlns:p14="http://schemas.microsoft.com/office/powerpoint/2010/main" val="2197659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9AC0E34-AFCE-41A1-95C7-F5CCB5A2C4F6}"/>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38F981C9-F81D-414F-9EA0-8B5D20F45878}"/>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81234DDE-ED0F-4F20-831D-D82FD707DFFC}"/>
              </a:ext>
            </a:extLst>
          </p:cNvPr>
          <p:cNvSpPr>
            <a:spLocks noGrp="1"/>
          </p:cNvSpPr>
          <p:nvPr>
            <p:ph type="dt" sz="half" idx="10"/>
          </p:nvPr>
        </p:nvSpPr>
        <p:spPr/>
        <p:txBody>
          <a:bodyPr/>
          <a:lstStyle>
            <a:lvl1pPr>
              <a:defRPr/>
            </a:lvl1pPr>
          </a:lstStyle>
          <a:p>
            <a:endParaRPr lang="ru-RU" altLang="ru-RU"/>
          </a:p>
        </p:txBody>
      </p:sp>
      <p:sp>
        <p:nvSpPr>
          <p:cNvPr id="5" name="Нижний колонтитул 4">
            <a:extLst>
              <a:ext uri="{FF2B5EF4-FFF2-40B4-BE49-F238E27FC236}">
                <a16:creationId xmlns:a16="http://schemas.microsoft.com/office/drawing/2014/main" id="{4BC294EF-2DFA-496C-AC20-4C7D798FC7F1}"/>
              </a:ext>
            </a:extLst>
          </p:cNvPr>
          <p:cNvSpPr>
            <a:spLocks noGrp="1"/>
          </p:cNvSpPr>
          <p:nvPr>
            <p:ph type="ftr" sz="quarter" idx="11"/>
          </p:nvPr>
        </p:nvSpPr>
        <p:spPr/>
        <p:txBody>
          <a:bodyPr/>
          <a:lstStyle>
            <a:lvl1pPr>
              <a:defRPr/>
            </a:lvl1pPr>
          </a:lstStyle>
          <a:p>
            <a:endParaRPr lang="ru-RU" altLang="ru-RU"/>
          </a:p>
        </p:txBody>
      </p:sp>
      <p:sp>
        <p:nvSpPr>
          <p:cNvPr id="6" name="Номер слайда 5">
            <a:extLst>
              <a:ext uri="{FF2B5EF4-FFF2-40B4-BE49-F238E27FC236}">
                <a16:creationId xmlns:a16="http://schemas.microsoft.com/office/drawing/2014/main" id="{AB442226-BEEE-4A0C-8872-2576C745E7C2}"/>
              </a:ext>
            </a:extLst>
          </p:cNvPr>
          <p:cNvSpPr>
            <a:spLocks noGrp="1"/>
          </p:cNvSpPr>
          <p:nvPr>
            <p:ph type="sldNum" sz="quarter" idx="12"/>
          </p:nvPr>
        </p:nvSpPr>
        <p:spPr/>
        <p:txBody>
          <a:bodyPr/>
          <a:lstStyle>
            <a:lvl1pPr>
              <a:defRPr/>
            </a:lvl1pPr>
          </a:lstStyle>
          <a:p>
            <a:fld id="{05C21E36-4F6A-4D5D-8F70-CAEA69DDA181}" type="slidenum">
              <a:rPr lang="ru-RU" altLang="ru-RU"/>
              <a:pPr/>
              <a:t>‹#›</a:t>
            </a:fld>
            <a:endParaRPr lang="ru-RU" altLang="ru-RU"/>
          </a:p>
        </p:txBody>
      </p:sp>
    </p:spTree>
    <p:extLst>
      <p:ext uri="{BB962C8B-B14F-4D97-AF65-F5344CB8AC3E}">
        <p14:creationId xmlns:p14="http://schemas.microsoft.com/office/powerpoint/2010/main" val="3241214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C412150-51C8-47E7-879E-CC76E38B4325}"/>
              </a:ext>
            </a:extLst>
          </p:cNvPr>
          <p:cNvSpPr>
            <a:spLocks noGrp="1"/>
          </p:cNvSpPr>
          <p:nvPr>
            <p:ph type="title"/>
          </p:nvPr>
        </p:nvSpPr>
        <p:spPr>
          <a:xfrm>
            <a:off x="623888" y="1709738"/>
            <a:ext cx="78867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D1CF536B-4BBE-4C51-9E52-613F934D09F5}"/>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ru-RU"/>
              <a:t>Образец текста</a:t>
            </a:r>
          </a:p>
        </p:txBody>
      </p:sp>
      <p:sp>
        <p:nvSpPr>
          <p:cNvPr id="4" name="Дата 3">
            <a:extLst>
              <a:ext uri="{FF2B5EF4-FFF2-40B4-BE49-F238E27FC236}">
                <a16:creationId xmlns:a16="http://schemas.microsoft.com/office/drawing/2014/main" id="{DC0B629B-7FF0-4BAF-813B-125E9A4EACAF}"/>
              </a:ext>
            </a:extLst>
          </p:cNvPr>
          <p:cNvSpPr>
            <a:spLocks noGrp="1"/>
          </p:cNvSpPr>
          <p:nvPr>
            <p:ph type="dt" sz="half" idx="10"/>
          </p:nvPr>
        </p:nvSpPr>
        <p:spPr/>
        <p:txBody>
          <a:bodyPr/>
          <a:lstStyle>
            <a:lvl1pPr>
              <a:defRPr/>
            </a:lvl1pPr>
          </a:lstStyle>
          <a:p>
            <a:endParaRPr lang="ru-RU" altLang="ru-RU"/>
          </a:p>
        </p:txBody>
      </p:sp>
      <p:sp>
        <p:nvSpPr>
          <p:cNvPr id="5" name="Нижний колонтитул 4">
            <a:extLst>
              <a:ext uri="{FF2B5EF4-FFF2-40B4-BE49-F238E27FC236}">
                <a16:creationId xmlns:a16="http://schemas.microsoft.com/office/drawing/2014/main" id="{AB525871-40A9-4316-B277-FA3BE67A64CA}"/>
              </a:ext>
            </a:extLst>
          </p:cNvPr>
          <p:cNvSpPr>
            <a:spLocks noGrp="1"/>
          </p:cNvSpPr>
          <p:nvPr>
            <p:ph type="ftr" sz="quarter" idx="11"/>
          </p:nvPr>
        </p:nvSpPr>
        <p:spPr/>
        <p:txBody>
          <a:bodyPr/>
          <a:lstStyle>
            <a:lvl1pPr>
              <a:defRPr/>
            </a:lvl1pPr>
          </a:lstStyle>
          <a:p>
            <a:endParaRPr lang="ru-RU" altLang="ru-RU"/>
          </a:p>
        </p:txBody>
      </p:sp>
      <p:sp>
        <p:nvSpPr>
          <p:cNvPr id="6" name="Номер слайда 5">
            <a:extLst>
              <a:ext uri="{FF2B5EF4-FFF2-40B4-BE49-F238E27FC236}">
                <a16:creationId xmlns:a16="http://schemas.microsoft.com/office/drawing/2014/main" id="{32566F82-39BB-4BA5-9AD0-55D519E859F7}"/>
              </a:ext>
            </a:extLst>
          </p:cNvPr>
          <p:cNvSpPr>
            <a:spLocks noGrp="1"/>
          </p:cNvSpPr>
          <p:nvPr>
            <p:ph type="sldNum" sz="quarter" idx="12"/>
          </p:nvPr>
        </p:nvSpPr>
        <p:spPr/>
        <p:txBody>
          <a:bodyPr/>
          <a:lstStyle>
            <a:lvl1pPr>
              <a:defRPr/>
            </a:lvl1pPr>
          </a:lstStyle>
          <a:p>
            <a:fld id="{E370AB22-1A6F-45AD-8162-F27C908A47FD}" type="slidenum">
              <a:rPr lang="ru-RU" altLang="ru-RU"/>
              <a:pPr/>
              <a:t>‹#›</a:t>
            </a:fld>
            <a:endParaRPr lang="ru-RU" altLang="ru-RU"/>
          </a:p>
        </p:txBody>
      </p:sp>
    </p:spTree>
    <p:extLst>
      <p:ext uri="{BB962C8B-B14F-4D97-AF65-F5344CB8AC3E}">
        <p14:creationId xmlns:p14="http://schemas.microsoft.com/office/powerpoint/2010/main" val="2943314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B6E56CC-ECFE-404E-8C5C-72DD8E18A963}"/>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7D6B8367-B724-4681-B178-ECDA27DC774E}"/>
              </a:ext>
            </a:extLst>
          </p:cNvPr>
          <p:cNvSpPr>
            <a:spLocks noGrp="1"/>
          </p:cNvSpPr>
          <p:nvPr>
            <p:ph sz="half" idx="1"/>
          </p:nvPr>
        </p:nvSpPr>
        <p:spPr>
          <a:xfrm>
            <a:off x="263525" y="1598613"/>
            <a:ext cx="3616325" cy="449738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FBB076EA-8A2F-4818-A753-08AA3037ED3F}"/>
              </a:ext>
            </a:extLst>
          </p:cNvPr>
          <p:cNvSpPr>
            <a:spLocks noGrp="1"/>
          </p:cNvSpPr>
          <p:nvPr>
            <p:ph sz="half" idx="2"/>
          </p:nvPr>
        </p:nvSpPr>
        <p:spPr>
          <a:xfrm>
            <a:off x="4032250" y="1598613"/>
            <a:ext cx="3617913" cy="449738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082C7994-D88E-4D9B-83F2-DE2DC2A20D21}"/>
              </a:ext>
            </a:extLst>
          </p:cNvPr>
          <p:cNvSpPr>
            <a:spLocks noGrp="1"/>
          </p:cNvSpPr>
          <p:nvPr>
            <p:ph type="dt" sz="half" idx="10"/>
          </p:nvPr>
        </p:nvSpPr>
        <p:spPr/>
        <p:txBody>
          <a:bodyPr/>
          <a:lstStyle>
            <a:lvl1pPr>
              <a:defRPr/>
            </a:lvl1pPr>
          </a:lstStyle>
          <a:p>
            <a:endParaRPr lang="ru-RU" altLang="ru-RU"/>
          </a:p>
        </p:txBody>
      </p:sp>
      <p:sp>
        <p:nvSpPr>
          <p:cNvPr id="6" name="Нижний колонтитул 5">
            <a:extLst>
              <a:ext uri="{FF2B5EF4-FFF2-40B4-BE49-F238E27FC236}">
                <a16:creationId xmlns:a16="http://schemas.microsoft.com/office/drawing/2014/main" id="{35379BA0-8FCA-4F54-B4AA-C0C624AF8E94}"/>
              </a:ext>
            </a:extLst>
          </p:cNvPr>
          <p:cNvSpPr>
            <a:spLocks noGrp="1"/>
          </p:cNvSpPr>
          <p:nvPr>
            <p:ph type="ftr" sz="quarter" idx="11"/>
          </p:nvPr>
        </p:nvSpPr>
        <p:spPr/>
        <p:txBody>
          <a:bodyPr/>
          <a:lstStyle>
            <a:lvl1pPr>
              <a:defRPr/>
            </a:lvl1pPr>
          </a:lstStyle>
          <a:p>
            <a:endParaRPr lang="ru-RU" altLang="ru-RU"/>
          </a:p>
        </p:txBody>
      </p:sp>
      <p:sp>
        <p:nvSpPr>
          <p:cNvPr id="7" name="Номер слайда 6">
            <a:extLst>
              <a:ext uri="{FF2B5EF4-FFF2-40B4-BE49-F238E27FC236}">
                <a16:creationId xmlns:a16="http://schemas.microsoft.com/office/drawing/2014/main" id="{30E7A2A2-AD4F-4A24-9040-F3B451C88FB4}"/>
              </a:ext>
            </a:extLst>
          </p:cNvPr>
          <p:cNvSpPr>
            <a:spLocks noGrp="1"/>
          </p:cNvSpPr>
          <p:nvPr>
            <p:ph type="sldNum" sz="quarter" idx="12"/>
          </p:nvPr>
        </p:nvSpPr>
        <p:spPr/>
        <p:txBody>
          <a:bodyPr/>
          <a:lstStyle>
            <a:lvl1pPr>
              <a:defRPr/>
            </a:lvl1pPr>
          </a:lstStyle>
          <a:p>
            <a:fld id="{0A7BF7BC-DDA2-4AF0-BD38-C84A806D5669}" type="slidenum">
              <a:rPr lang="ru-RU" altLang="ru-RU"/>
              <a:pPr/>
              <a:t>‹#›</a:t>
            </a:fld>
            <a:endParaRPr lang="ru-RU" altLang="ru-RU"/>
          </a:p>
        </p:txBody>
      </p:sp>
    </p:spTree>
    <p:extLst>
      <p:ext uri="{BB962C8B-B14F-4D97-AF65-F5344CB8AC3E}">
        <p14:creationId xmlns:p14="http://schemas.microsoft.com/office/powerpoint/2010/main" val="4597136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43BCBA2-0958-4F1F-84D1-6DADD0D90BE5}"/>
              </a:ext>
            </a:extLst>
          </p:cNvPr>
          <p:cNvSpPr>
            <a:spLocks noGrp="1"/>
          </p:cNvSpPr>
          <p:nvPr>
            <p:ph type="title"/>
          </p:nvPr>
        </p:nvSpPr>
        <p:spPr>
          <a:xfrm>
            <a:off x="630238" y="365125"/>
            <a:ext cx="78867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9B843014-7EEC-4DC8-AB35-34EE416785B3}"/>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B3FBBF52-1D8D-4509-A695-2480701E02D4}"/>
              </a:ext>
            </a:extLst>
          </p:cNvPr>
          <p:cNvSpPr>
            <a:spLocks noGrp="1"/>
          </p:cNvSpPr>
          <p:nvPr>
            <p:ph sz="half" idx="2"/>
          </p:nvPr>
        </p:nvSpPr>
        <p:spPr>
          <a:xfrm>
            <a:off x="630238" y="2505075"/>
            <a:ext cx="386873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075C1441-4A63-47A0-B5EE-1BAC5E5663FF}"/>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3CD3E08B-83C1-493E-81B9-E075FF4400F6}"/>
              </a:ext>
            </a:extLst>
          </p:cNvPr>
          <p:cNvSpPr>
            <a:spLocks noGrp="1"/>
          </p:cNvSpPr>
          <p:nvPr>
            <p:ph sz="quarter" idx="4"/>
          </p:nvPr>
        </p:nvSpPr>
        <p:spPr>
          <a:xfrm>
            <a:off x="4629150" y="2505075"/>
            <a:ext cx="38877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A96E4647-5930-4347-B4FF-9835AC1CB5CD}"/>
              </a:ext>
            </a:extLst>
          </p:cNvPr>
          <p:cNvSpPr>
            <a:spLocks noGrp="1"/>
          </p:cNvSpPr>
          <p:nvPr>
            <p:ph type="dt" sz="half" idx="10"/>
          </p:nvPr>
        </p:nvSpPr>
        <p:spPr/>
        <p:txBody>
          <a:bodyPr/>
          <a:lstStyle>
            <a:lvl1pPr>
              <a:defRPr/>
            </a:lvl1pPr>
          </a:lstStyle>
          <a:p>
            <a:endParaRPr lang="ru-RU" altLang="ru-RU"/>
          </a:p>
        </p:txBody>
      </p:sp>
      <p:sp>
        <p:nvSpPr>
          <p:cNvPr id="8" name="Нижний колонтитул 7">
            <a:extLst>
              <a:ext uri="{FF2B5EF4-FFF2-40B4-BE49-F238E27FC236}">
                <a16:creationId xmlns:a16="http://schemas.microsoft.com/office/drawing/2014/main" id="{27184C6D-8AAD-464E-AE92-23B484078AAC}"/>
              </a:ext>
            </a:extLst>
          </p:cNvPr>
          <p:cNvSpPr>
            <a:spLocks noGrp="1"/>
          </p:cNvSpPr>
          <p:nvPr>
            <p:ph type="ftr" sz="quarter" idx="11"/>
          </p:nvPr>
        </p:nvSpPr>
        <p:spPr/>
        <p:txBody>
          <a:bodyPr/>
          <a:lstStyle>
            <a:lvl1pPr>
              <a:defRPr/>
            </a:lvl1pPr>
          </a:lstStyle>
          <a:p>
            <a:endParaRPr lang="ru-RU" altLang="ru-RU"/>
          </a:p>
        </p:txBody>
      </p:sp>
      <p:sp>
        <p:nvSpPr>
          <p:cNvPr id="9" name="Номер слайда 8">
            <a:extLst>
              <a:ext uri="{FF2B5EF4-FFF2-40B4-BE49-F238E27FC236}">
                <a16:creationId xmlns:a16="http://schemas.microsoft.com/office/drawing/2014/main" id="{FE58A165-AB91-4A10-AD19-EB20AF318301}"/>
              </a:ext>
            </a:extLst>
          </p:cNvPr>
          <p:cNvSpPr>
            <a:spLocks noGrp="1"/>
          </p:cNvSpPr>
          <p:nvPr>
            <p:ph type="sldNum" sz="quarter" idx="12"/>
          </p:nvPr>
        </p:nvSpPr>
        <p:spPr/>
        <p:txBody>
          <a:bodyPr/>
          <a:lstStyle>
            <a:lvl1pPr>
              <a:defRPr/>
            </a:lvl1pPr>
          </a:lstStyle>
          <a:p>
            <a:fld id="{6FC6AF42-5C9E-47B7-A726-42649A35055C}" type="slidenum">
              <a:rPr lang="ru-RU" altLang="ru-RU"/>
              <a:pPr/>
              <a:t>‹#›</a:t>
            </a:fld>
            <a:endParaRPr lang="ru-RU" altLang="ru-RU"/>
          </a:p>
        </p:txBody>
      </p:sp>
    </p:spTree>
    <p:extLst>
      <p:ext uri="{BB962C8B-B14F-4D97-AF65-F5344CB8AC3E}">
        <p14:creationId xmlns:p14="http://schemas.microsoft.com/office/powerpoint/2010/main" val="3796657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0469B3B-6BAE-43C2-A031-4260383900F3}"/>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406F8194-8FE6-4875-813F-C2F6692A7A69}"/>
              </a:ext>
            </a:extLst>
          </p:cNvPr>
          <p:cNvSpPr>
            <a:spLocks noGrp="1"/>
          </p:cNvSpPr>
          <p:nvPr>
            <p:ph type="dt" sz="half" idx="10"/>
          </p:nvPr>
        </p:nvSpPr>
        <p:spPr/>
        <p:txBody>
          <a:bodyPr/>
          <a:lstStyle>
            <a:lvl1pPr>
              <a:defRPr/>
            </a:lvl1pPr>
          </a:lstStyle>
          <a:p>
            <a:endParaRPr lang="ru-RU" altLang="ru-RU"/>
          </a:p>
        </p:txBody>
      </p:sp>
      <p:sp>
        <p:nvSpPr>
          <p:cNvPr id="4" name="Нижний колонтитул 3">
            <a:extLst>
              <a:ext uri="{FF2B5EF4-FFF2-40B4-BE49-F238E27FC236}">
                <a16:creationId xmlns:a16="http://schemas.microsoft.com/office/drawing/2014/main" id="{BEAA4579-B3BE-4A2A-B402-D52D96499F54}"/>
              </a:ext>
            </a:extLst>
          </p:cNvPr>
          <p:cNvSpPr>
            <a:spLocks noGrp="1"/>
          </p:cNvSpPr>
          <p:nvPr>
            <p:ph type="ftr" sz="quarter" idx="11"/>
          </p:nvPr>
        </p:nvSpPr>
        <p:spPr/>
        <p:txBody>
          <a:bodyPr/>
          <a:lstStyle>
            <a:lvl1pPr>
              <a:defRPr/>
            </a:lvl1pPr>
          </a:lstStyle>
          <a:p>
            <a:endParaRPr lang="ru-RU" altLang="ru-RU"/>
          </a:p>
        </p:txBody>
      </p:sp>
      <p:sp>
        <p:nvSpPr>
          <p:cNvPr id="5" name="Номер слайда 4">
            <a:extLst>
              <a:ext uri="{FF2B5EF4-FFF2-40B4-BE49-F238E27FC236}">
                <a16:creationId xmlns:a16="http://schemas.microsoft.com/office/drawing/2014/main" id="{5BE3FD7D-A8D4-413B-8E2F-4220A6522ECE}"/>
              </a:ext>
            </a:extLst>
          </p:cNvPr>
          <p:cNvSpPr>
            <a:spLocks noGrp="1"/>
          </p:cNvSpPr>
          <p:nvPr>
            <p:ph type="sldNum" sz="quarter" idx="12"/>
          </p:nvPr>
        </p:nvSpPr>
        <p:spPr/>
        <p:txBody>
          <a:bodyPr/>
          <a:lstStyle>
            <a:lvl1pPr>
              <a:defRPr/>
            </a:lvl1pPr>
          </a:lstStyle>
          <a:p>
            <a:fld id="{9D030767-42F7-47DF-BA8B-86F6C3F5F53A}" type="slidenum">
              <a:rPr lang="ru-RU" altLang="ru-RU"/>
              <a:pPr/>
              <a:t>‹#›</a:t>
            </a:fld>
            <a:endParaRPr lang="ru-RU" altLang="ru-RU"/>
          </a:p>
        </p:txBody>
      </p:sp>
    </p:spTree>
    <p:extLst>
      <p:ext uri="{BB962C8B-B14F-4D97-AF65-F5344CB8AC3E}">
        <p14:creationId xmlns:p14="http://schemas.microsoft.com/office/powerpoint/2010/main" val="3316543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E2CD718E-4A7B-485A-BCEF-786807BD3F7E}"/>
              </a:ext>
            </a:extLst>
          </p:cNvPr>
          <p:cNvSpPr>
            <a:spLocks noGrp="1"/>
          </p:cNvSpPr>
          <p:nvPr>
            <p:ph type="dt" sz="half" idx="10"/>
          </p:nvPr>
        </p:nvSpPr>
        <p:spPr/>
        <p:txBody>
          <a:bodyPr/>
          <a:lstStyle>
            <a:lvl1pPr>
              <a:defRPr/>
            </a:lvl1pPr>
          </a:lstStyle>
          <a:p>
            <a:endParaRPr lang="ru-RU" altLang="ru-RU"/>
          </a:p>
        </p:txBody>
      </p:sp>
      <p:sp>
        <p:nvSpPr>
          <p:cNvPr id="3" name="Нижний колонтитул 2">
            <a:extLst>
              <a:ext uri="{FF2B5EF4-FFF2-40B4-BE49-F238E27FC236}">
                <a16:creationId xmlns:a16="http://schemas.microsoft.com/office/drawing/2014/main" id="{36ECC431-3DAF-4F43-AE06-F1F890B7142F}"/>
              </a:ext>
            </a:extLst>
          </p:cNvPr>
          <p:cNvSpPr>
            <a:spLocks noGrp="1"/>
          </p:cNvSpPr>
          <p:nvPr>
            <p:ph type="ftr" sz="quarter" idx="11"/>
          </p:nvPr>
        </p:nvSpPr>
        <p:spPr/>
        <p:txBody>
          <a:bodyPr/>
          <a:lstStyle>
            <a:lvl1pPr>
              <a:defRPr/>
            </a:lvl1pPr>
          </a:lstStyle>
          <a:p>
            <a:endParaRPr lang="ru-RU" altLang="ru-RU"/>
          </a:p>
        </p:txBody>
      </p:sp>
      <p:sp>
        <p:nvSpPr>
          <p:cNvPr id="4" name="Номер слайда 3">
            <a:extLst>
              <a:ext uri="{FF2B5EF4-FFF2-40B4-BE49-F238E27FC236}">
                <a16:creationId xmlns:a16="http://schemas.microsoft.com/office/drawing/2014/main" id="{B7A1B31A-005F-470A-A2EE-C6931566C178}"/>
              </a:ext>
            </a:extLst>
          </p:cNvPr>
          <p:cNvSpPr>
            <a:spLocks noGrp="1"/>
          </p:cNvSpPr>
          <p:nvPr>
            <p:ph type="sldNum" sz="quarter" idx="12"/>
          </p:nvPr>
        </p:nvSpPr>
        <p:spPr/>
        <p:txBody>
          <a:bodyPr/>
          <a:lstStyle>
            <a:lvl1pPr>
              <a:defRPr/>
            </a:lvl1pPr>
          </a:lstStyle>
          <a:p>
            <a:fld id="{D4F45E71-3802-4BDC-B45B-62AF0767E9A2}" type="slidenum">
              <a:rPr lang="ru-RU" altLang="ru-RU"/>
              <a:pPr/>
              <a:t>‹#›</a:t>
            </a:fld>
            <a:endParaRPr lang="ru-RU" altLang="ru-RU"/>
          </a:p>
        </p:txBody>
      </p:sp>
    </p:spTree>
    <p:extLst>
      <p:ext uri="{BB962C8B-B14F-4D97-AF65-F5344CB8AC3E}">
        <p14:creationId xmlns:p14="http://schemas.microsoft.com/office/powerpoint/2010/main" val="9072500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10BFFFB-FAE6-4E80-BBE3-FB89A93B22C8}"/>
              </a:ext>
            </a:extLst>
          </p:cNvPr>
          <p:cNvSpPr>
            <a:spLocks noGrp="1"/>
          </p:cNvSpPr>
          <p:nvPr>
            <p:ph type="title"/>
          </p:nvPr>
        </p:nvSpPr>
        <p:spPr>
          <a:xfrm>
            <a:off x="630238" y="457200"/>
            <a:ext cx="2949575"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73A88A83-8134-43DD-B121-E54CB3434466}"/>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8CFAA920-27B5-49B0-888B-42525A64A4DE}"/>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509C0758-2204-428C-81B1-DAB972FAA860}"/>
              </a:ext>
            </a:extLst>
          </p:cNvPr>
          <p:cNvSpPr>
            <a:spLocks noGrp="1"/>
          </p:cNvSpPr>
          <p:nvPr>
            <p:ph type="dt" sz="half" idx="10"/>
          </p:nvPr>
        </p:nvSpPr>
        <p:spPr/>
        <p:txBody>
          <a:bodyPr/>
          <a:lstStyle>
            <a:lvl1pPr>
              <a:defRPr/>
            </a:lvl1pPr>
          </a:lstStyle>
          <a:p>
            <a:endParaRPr lang="ru-RU" altLang="ru-RU"/>
          </a:p>
        </p:txBody>
      </p:sp>
      <p:sp>
        <p:nvSpPr>
          <p:cNvPr id="6" name="Нижний колонтитул 5">
            <a:extLst>
              <a:ext uri="{FF2B5EF4-FFF2-40B4-BE49-F238E27FC236}">
                <a16:creationId xmlns:a16="http://schemas.microsoft.com/office/drawing/2014/main" id="{E22C9B62-1D22-4F25-AFDB-5115F52D1652}"/>
              </a:ext>
            </a:extLst>
          </p:cNvPr>
          <p:cNvSpPr>
            <a:spLocks noGrp="1"/>
          </p:cNvSpPr>
          <p:nvPr>
            <p:ph type="ftr" sz="quarter" idx="11"/>
          </p:nvPr>
        </p:nvSpPr>
        <p:spPr/>
        <p:txBody>
          <a:bodyPr/>
          <a:lstStyle>
            <a:lvl1pPr>
              <a:defRPr/>
            </a:lvl1pPr>
          </a:lstStyle>
          <a:p>
            <a:endParaRPr lang="ru-RU" altLang="ru-RU"/>
          </a:p>
        </p:txBody>
      </p:sp>
      <p:sp>
        <p:nvSpPr>
          <p:cNvPr id="7" name="Номер слайда 6">
            <a:extLst>
              <a:ext uri="{FF2B5EF4-FFF2-40B4-BE49-F238E27FC236}">
                <a16:creationId xmlns:a16="http://schemas.microsoft.com/office/drawing/2014/main" id="{FA0FB05B-5F51-46EC-8A64-D9A043714C3E}"/>
              </a:ext>
            </a:extLst>
          </p:cNvPr>
          <p:cNvSpPr>
            <a:spLocks noGrp="1"/>
          </p:cNvSpPr>
          <p:nvPr>
            <p:ph type="sldNum" sz="quarter" idx="12"/>
          </p:nvPr>
        </p:nvSpPr>
        <p:spPr/>
        <p:txBody>
          <a:bodyPr/>
          <a:lstStyle>
            <a:lvl1pPr>
              <a:defRPr/>
            </a:lvl1pPr>
          </a:lstStyle>
          <a:p>
            <a:fld id="{F41FC9BC-413F-48DC-9C3D-28EA023509C4}" type="slidenum">
              <a:rPr lang="ru-RU" altLang="ru-RU"/>
              <a:pPr/>
              <a:t>‹#›</a:t>
            </a:fld>
            <a:endParaRPr lang="ru-RU" altLang="ru-RU"/>
          </a:p>
        </p:txBody>
      </p:sp>
    </p:spTree>
    <p:extLst>
      <p:ext uri="{BB962C8B-B14F-4D97-AF65-F5344CB8AC3E}">
        <p14:creationId xmlns:p14="http://schemas.microsoft.com/office/powerpoint/2010/main" val="39214730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66BCDFD-08D7-41B3-8A5B-0E2E4BA1356B}"/>
              </a:ext>
            </a:extLst>
          </p:cNvPr>
          <p:cNvSpPr>
            <a:spLocks noGrp="1"/>
          </p:cNvSpPr>
          <p:nvPr>
            <p:ph type="title"/>
          </p:nvPr>
        </p:nvSpPr>
        <p:spPr>
          <a:xfrm>
            <a:off x="630238" y="457200"/>
            <a:ext cx="2949575"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95121DDA-E10B-4CFA-8840-7DA315995E3B}"/>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C4CDB306-F2D4-40D2-900D-6FA4BE0F78C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C7F2DDA1-A67F-47D0-88D3-DFF58EA8B509}"/>
              </a:ext>
            </a:extLst>
          </p:cNvPr>
          <p:cNvSpPr>
            <a:spLocks noGrp="1"/>
          </p:cNvSpPr>
          <p:nvPr>
            <p:ph type="dt" sz="half" idx="10"/>
          </p:nvPr>
        </p:nvSpPr>
        <p:spPr/>
        <p:txBody>
          <a:bodyPr/>
          <a:lstStyle>
            <a:lvl1pPr>
              <a:defRPr/>
            </a:lvl1pPr>
          </a:lstStyle>
          <a:p>
            <a:endParaRPr lang="ru-RU" altLang="ru-RU"/>
          </a:p>
        </p:txBody>
      </p:sp>
      <p:sp>
        <p:nvSpPr>
          <p:cNvPr id="6" name="Нижний колонтитул 5">
            <a:extLst>
              <a:ext uri="{FF2B5EF4-FFF2-40B4-BE49-F238E27FC236}">
                <a16:creationId xmlns:a16="http://schemas.microsoft.com/office/drawing/2014/main" id="{C0D15486-97DD-42FC-AB81-3FD41771D430}"/>
              </a:ext>
            </a:extLst>
          </p:cNvPr>
          <p:cNvSpPr>
            <a:spLocks noGrp="1"/>
          </p:cNvSpPr>
          <p:nvPr>
            <p:ph type="ftr" sz="quarter" idx="11"/>
          </p:nvPr>
        </p:nvSpPr>
        <p:spPr/>
        <p:txBody>
          <a:bodyPr/>
          <a:lstStyle>
            <a:lvl1pPr>
              <a:defRPr/>
            </a:lvl1pPr>
          </a:lstStyle>
          <a:p>
            <a:endParaRPr lang="ru-RU" altLang="ru-RU"/>
          </a:p>
        </p:txBody>
      </p:sp>
      <p:sp>
        <p:nvSpPr>
          <p:cNvPr id="7" name="Номер слайда 6">
            <a:extLst>
              <a:ext uri="{FF2B5EF4-FFF2-40B4-BE49-F238E27FC236}">
                <a16:creationId xmlns:a16="http://schemas.microsoft.com/office/drawing/2014/main" id="{E1C04B37-8CEF-4620-96DA-A5D67E6D4B58}"/>
              </a:ext>
            </a:extLst>
          </p:cNvPr>
          <p:cNvSpPr>
            <a:spLocks noGrp="1"/>
          </p:cNvSpPr>
          <p:nvPr>
            <p:ph type="sldNum" sz="quarter" idx="12"/>
          </p:nvPr>
        </p:nvSpPr>
        <p:spPr/>
        <p:txBody>
          <a:bodyPr/>
          <a:lstStyle>
            <a:lvl1pPr>
              <a:defRPr/>
            </a:lvl1pPr>
          </a:lstStyle>
          <a:p>
            <a:fld id="{D9507178-3C6F-4DA1-8169-F4C6A594FC2B}" type="slidenum">
              <a:rPr lang="ru-RU" altLang="ru-RU"/>
              <a:pPr/>
              <a:t>‹#›</a:t>
            </a:fld>
            <a:endParaRPr lang="ru-RU" altLang="ru-RU"/>
          </a:p>
        </p:txBody>
      </p:sp>
    </p:spTree>
    <p:extLst>
      <p:ext uri="{BB962C8B-B14F-4D97-AF65-F5344CB8AC3E}">
        <p14:creationId xmlns:p14="http://schemas.microsoft.com/office/powerpoint/2010/main" val="11576879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wmf"/><Relationship Id="rId10" Type="http://schemas.openxmlformats.org/officeDocument/2006/relationships/slideLayout" Target="../slideLayouts/slideLayout10.xml"/><Relationship Id="rId19" Type="http://schemas.openxmlformats.org/officeDocument/2006/relationships/image" Target="../media/image5.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8674" name="Group 2">
            <a:extLst>
              <a:ext uri="{FF2B5EF4-FFF2-40B4-BE49-F238E27FC236}">
                <a16:creationId xmlns:a16="http://schemas.microsoft.com/office/drawing/2014/main" id="{D39ADFB4-B89A-4FAE-BA64-4F13E009FC01}"/>
              </a:ext>
            </a:extLst>
          </p:cNvPr>
          <p:cNvGrpSpPr>
            <a:grpSpLocks/>
          </p:cNvGrpSpPr>
          <p:nvPr/>
        </p:nvGrpSpPr>
        <p:grpSpPr bwMode="auto">
          <a:xfrm>
            <a:off x="0" y="0"/>
            <a:ext cx="9159875" cy="6870700"/>
            <a:chOff x="0" y="0"/>
            <a:chExt cx="5770" cy="4328"/>
          </a:xfrm>
        </p:grpSpPr>
        <p:sp>
          <p:nvSpPr>
            <p:cNvPr id="28675" name="Rectangle 3">
              <a:extLst>
                <a:ext uri="{FF2B5EF4-FFF2-40B4-BE49-F238E27FC236}">
                  <a16:creationId xmlns:a16="http://schemas.microsoft.com/office/drawing/2014/main" id="{6B5C630A-7C2F-4705-8762-C63C7B87A0B8}"/>
                </a:ext>
              </a:extLst>
            </p:cNvPr>
            <p:cNvSpPr>
              <a:spLocks noChangeArrowheads="1"/>
            </p:cNvSpPr>
            <p:nvPr/>
          </p:nvSpPr>
          <p:spPr bwMode="hidden">
            <a:xfrm>
              <a:off x="0" y="4186"/>
              <a:ext cx="5089" cy="142"/>
            </a:xfrm>
            <a:prstGeom prst="rect">
              <a:avLst/>
            </a:prstGeom>
            <a:gradFill rotWithShape="0">
              <a:gsLst>
                <a:gs pos="0">
                  <a:schemeClr val="bg1"/>
                </a:gs>
                <a:gs pos="100000">
                  <a:schemeClr val="bg2"/>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ru-RU" altLang="ru-RU"/>
            </a:p>
          </p:txBody>
        </p:sp>
        <p:sp>
          <p:nvSpPr>
            <p:cNvPr id="28676" name="Rectangle 4">
              <a:extLst>
                <a:ext uri="{FF2B5EF4-FFF2-40B4-BE49-F238E27FC236}">
                  <a16:creationId xmlns:a16="http://schemas.microsoft.com/office/drawing/2014/main" id="{2D834274-2CF4-409A-BD1B-A49AC2723D64}"/>
                </a:ext>
              </a:extLst>
            </p:cNvPr>
            <p:cNvSpPr>
              <a:spLocks noChangeArrowheads="1"/>
            </p:cNvSpPr>
            <p:nvPr/>
          </p:nvSpPr>
          <p:spPr bwMode="hidden">
            <a:xfrm>
              <a:off x="0" y="0"/>
              <a:ext cx="5089" cy="126"/>
            </a:xfrm>
            <a:prstGeom prst="rect">
              <a:avLst/>
            </a:pr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ru-RU" altLang="ru-RU"/>
            </a:p>
          </p:txBody>
        </p:sp>
        <p:sp>
          <p:nvSpPr>
            <p:cNvPr id="28677" name="Rectangle 5">
              <a:extLst>
                <a:ext uri="{FF2B5EF4-FFF2-40B4-BE49-F238E27FC236}">
                  <a16:creationId xmlns:a16="http://schemas.microsoft.com/office/drawing/2014/main" id="{B60DEAA0-7521-47AA-95BA-24B853D8EBCC}"/>
                </a:ext>
              </a:extLst>
            </p:cNvPr>
            <p:cNvSpPr>
              <a:spLocks noChangeArrowheads="1"/>
            </p:cNvSpPr>
            <p:nvPr/>
          </p:nvSpPr>
          <p:spPr bwMode="auto">
            <a:xfrm>
              <a:off x="5010" y="0"/>
              <a:ext cx="758" cy="4320"/>
            </a:xfrm>
            <a:prstGeom prst="rect">
              <a:avLst/>
            </a:prstGeom>
            <a:gradFill rotWithShape="0">
              <a:gsLst>
                <a:gs pos="0">
                  <a:schemeClr val="accent1">
                    <a:gamma/>
                    <a:shade val="84706"/>
                    <a:invGamma/>
                  </a:schemeClr>
                </a:gs>
                <a:gs pos="50000">
                  <a:schemeClr val="accent1"/>
                </a:gs>
                <a:gs pos="100000">
                  <a:schemeClr val="accent1">
                    <a:gamma/>
                    <a:shade val="84706"/>
                    <a:invGamma/>
                  </a:scheme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ru-RU" altLang="ru-RU"/>
            </a:p>
          </p:txBody>
        </p:sp>
        <p:grpSp>
          <p:nvGrpSpPr>
            <p:cNvPr id="28678" name="Group 6">
              <a:extLst>
                <a:ext uri="{FF2B5EF4-FFF2-40B4-BE49-F238E27FC236}">
                  <a16:creationId xmlns:a16="http://schemas.microsoft.com/office/drawing/2014/main" id="{1720A8C0-436A-4E9B-8385-227BD48CE4F8}"/>
                </a:ext>
              </a:extLst>
            </p:cNvPr>
            <p:cNvGrpSpPr>
              <a:grpSpLocks/>
            </p:cNvGrpSpPr>
            <p:nvPr/>
          </p:nvGrpSpPr>
          <p:grpSpPr bwMode="auto">
            <a:xfrm>
              <a:off x="4944" y="1"/>
              <a:ext cx="816" cy="3974"/>
              <a:chOff x="4944" y="1"/>
              <a:chExt cx="816" cy="3974"/>
            </a:xfrm>
          </p:grpSpPr>
          <p:grpSp>
            <p:nvGrpSpPr>
              <p:cNvPr id="28679" name="Group 7">
                <a:extLst>
                  <a:ext uri="{FF2B5EF4-FFF2-40B4-BE49-F238E27FC236}">
                    <a16:creationId xmlns:a16="http://schemas.microsoft.com/office/drawing/2014/main" id="{77779788-16DD-444F-94B1-C0D614952BC1}"/>
                  </a:ext>
                </a:extLst>
              </p:cNvPr>
              <p:cNvGrpSpPr>
                <a:grpSpLocks/>
              </p:cNvGrpSpPr>
              <p:nvPr userDrawn="1"/>
            </p:nvGrpSpPr>
            <p:grpSpPr bwMode="auto">
              <a:xfrm>
                <a:off x="5280" y="1"/>
                <a:ext cx="480" cy="1430"/>
                <a:chOff x="5280" y="1"/>
                <a:chExt cx="480" cy="1430"/>
              </a:xfrm>
            </p:grpSpPr>
            <p:grpSp>
              <p:nvGrpSpPr>
                <p:cNvPr id="28680" name="Group 8">
                  <a:extLst>
                    <a:ext uri="{FF2B5EF4-FFF2-40B4-BE49-F238E27FC236}">
                      <a16:creationId xmlns:a16="http://schemas.microsoft.com/office/drawing/2014/main" id="{B2CF11E5-4326-48BC-971D-CD9435AF8B8E}"/>
                    </a:ext>
                  </a:extLst>
                </p:cNvPr>
                <p:cNvGrpSpPr>
                  <a:grpSpLocks/>
                </p:cNvGrpSpPr>
                <p:nvPr userDrawn="1"/>
              </p:nvGrpSpPr>
              <p:grpSpPr bwMode="auto">
                <a:xfrm rot="-5400000">
                  <a:off x="5484" y="0"/>
                  <a:ext cx="174" cy="176"/>
                  <a:chOff x="1657" y="323"/>
                  <a:chExt cx="1691" cy="2560"/>
                </a:xfrm>
              </p:grpSpPr>
              <p:grpSp>
                <p:nvGrpSpPr>
                  <p:cNvPr id="28681" name="Group 9">
                    <a:extLst>
                      <a:ext uri="{FF2B5EF4-FFF2-40B4-BE49-F238E27FC236}">
                        <a16:creationId xmlns:a16="http://schemas.microsoft.com/office/drawing/2014/main" id="{36623380-96DC-4559-874E-026FE479AAB9}"/>
                      </a:ext>
                    </a:extLst>
                  </p:cNvPr>
                  <p:cNvGrpSpPr>
                    <a:grpSpLocks/>
                  </p:cNvGrpSpPr>
                  <p:nvPr/>
                </p:nvGrpSpPr>
                <p:grpSpPr bwMode="auto">
                  <a:xfrm>
                    <a:off x="1657" y="323"/>
                    <a:ext cx="1691" cy="2560"/>
                    <a:chOff x="1657" y="323"/>
                    <a:chExt cx="1691" cy="2560"/>
                  </a:xfrm>
                </p:grpSpPr>
                <p:sp>
                  <p:nvSpPr>
                    <p:cNvPr id="28682" name="Freeform 10">
                      <a:extLst>
                        <a:ext uri="{FF2B5EF4-FFF2-40B4-BE49-F238E27FC236}">
                          <a16:creationId xmlns:a16="http://schemas.microsoft.com/office/drawing/2014/main" id="{929B8ECE-5B2A-40CB-AA21-72523D5EB0B0}"/>
                        </a:ext>
                      </a:extLst>
                    </p:cNvPr>
                    <p:cNvSpPr>
                      <a:spLocks/>
                    </p:cNvSpPr>
                    <p:nvPr/>
                  </p:nvSpPr>
                  <p:spPr bwMode="auto">
                    <a:xfrm>
                      <a:off x="2117" y="323"/>
                      <a:ext cx="1231" cy="2560"/>
                    </a:xfrm>
                    <a:custGeom>
                      <a:avLst/>
                      <a:gdLst>
                        <a:gd name="T0" fmla="*/ 337 w 1231"/>
                        <a:gd name="T1" fmla="*/ 283 h 2560"/>
                        <a:gd name="T2" fmla="*/ 415 w 1231"/>
                        <a:gd name="T3" fmla="*/ 115 h 2560"/>
                        <a:gd name="T4" fmla="*/ 583 w 1231"/>
                        <a:gd name="T5" fmla="*/ 7 h 2560"/>
                        <a:gd name="T6" fmla="*/ 895 w 1231"/>
                        <a:gd name="T7" fmla="*/ 61 h 2560"/>
                        <a:gd name="T8" fmla="*/ 1051 w 1231"/>
                        <a:gd name="T9" fmla="*/ 349 h 2560"/>
                        <a:gd name="T10" fmla="*/ 979 w 1231"/>
                        <a:gd name="T11" fmla="*/ 769 h 2560"/>
                        <a:gd name="T12" fmla="*/ 943 w 1231"/>
                        <a:gd name="T13" fmla="*/ 943 h 2560"/>
                        <a:gd name="T14" fmla="*/ 1105 w 1231"/>
                        <a:gd name="T15" fmla="*/ 1075 h 2560"/>
                        <a:gd name="T16" fmla="*/ 1231 w 1231"/>
                        <a:gd name="T17" fmla="*/ 1525 h 2560"/>
                        <a:gd name="T18" fmla="*/ 1123 w 1231"/>
                        <a:gd name="T19" fmla="*/ 1969 h 2560"/>
                        <a:gd name="T20" fmla="*/ 907 w 1231"/>
                        <a:gd name="T21" fmla="*/ 2077 h 2560"/>
                        <a:gd name="T22" fmla="*/ 721 w 1231"/>
                        <a:gd name="T23" fmla="*/ 2059 h 2560"/>
                        <a:gd name="T24" fmla="*/ 655 w 1231"/>
                        <a:gd name="T25" fmla="*/ 2251 h 2560"/>
                        <a:gd name="T26" fmla="*/ 529 w 1231"/>
                        <a:gd name="T27" fmla="*/ 2527 h 2560"/>
                        <a:gd name="T28" fmla="*/ 211 w 1231"/>
                        <a:gd name="T29" fmla="*/ 2509 h 2560"/>
                        <a:gd name="T30" fmla="*/ 31 w 1231"/>
                        <a:gd name="T31" fmla="*/ 2227 h 2560"/>
                        <a:gd name="T32" fmla="*/ 25 w 1231"/>
                        <a:gd name="T33" fmla="*/ 1969 h 2560"/>
                        <a:gd name="T34" fmla="*/ 145 w 1231"/>
                        <a:gd name="T35" fmla="*/ 1651 h 2560"/>
                        <a:gd name="T36" fmla="*/ 259 w 1231"/>
                        <a:gd name="T37" fmla="*/ 1513 h 2560"/>
                        <a:gd name="T38" fmla="*/ 217 w 1231"/>
                        <a:gd name="T39" fmla="*/ 1729 h 2560"/>
                        <a:gd name="T40" fmla="*/ 73 w 1231"/>
                        <a:gd name="T41" fmla="*/ 2023 h 2560"/>
                        <a:gd name="T42" fmla="*/ 169 w 1231"/>
                        <a:gd name="T43" fmla="*/ 2323 h 2560"/>
                        <a:gd name="T44" fmla="*/ 439 w 1231"/>
                        <a:gd name="T45" fmla="*/ 2431 h 2560"/>
                        <a:gd name="T46" fmla="*/ 595 w 1231"/>
                        <a:gd name="T47" fmla="*/ 2227 h 2560"/>
                        <a:gd name="T48" fmla="*/ 577 w 1231"/>
                        <a:gd name="T49" fmla="*/ 1807 h 2560"/>
                        <a:gd name="T50" fmla="*/ 493 w 1231"/>
                        <a:gd name="T51" fmla="*/ 1531 h 2560"/>
                        <a:gd name="T52" fmla="*/ 535 w 1231"/>
                        <a:gd name="T53" fmla="*/ 1459 h 2560"/>
                        <a:gd name="T54" fmla="*/ 625 w 1231"/>
                        <a:gd name="T55" fmla="*/ 1633 h 2560"/>
                        <a:gd name="T56" fmla="*/ 721 w 1231"/>
                        <a:gd name="T57" fmla="*/ 1933 h 2560"/>
                        <a:gd name="T58" fmla="*/ 967 w 1231"/>
                        <a:gd name="T59" fmla="*/ 1963 h 2560"/>
                        <a:gd name="T60" fmla="*/ 1135 w 1231"/>
                        <a:gd name="T61" fmla="*/ 1687 h 2560"/>
                        <a:gd name="T62" fmla="*/ 1117 w 1231"/>
                        <a:gd name="T63" fmla="*/ 1273 h 2560"/>
                        <a:gd name="T64" fmla="*/ 883 w 1231"/>
                        <a:gd name="T65" fmla="*/ 1057 h 2560"/>
                        <a:gd name="T66" fmla="*/ 679 w 1231"/>
                        <a:gd name="T67" fmla="*/ 1129 h 2560"/>
                        <a:gd name="T68" fmla="*/ 577 w 1231"/>
                        <a:gd name="T69" fmla="*/ 1117 h 2560"/>
                        <a:gd name="T70" fmla="*/ 619 w 1231"/>
                        <a:gd name="T71" fmla="*/ 1033 h 2560"/>
                        <a:gd name="T72" fmla="*/ 811 w 1231"/>
                        <a:gd name="T73" fmla="*/ 937 h 2560"/>
                        <a:gd name="T74" fmla="*/ 949 w 1231"/>
                        <a:gd name="T75" fmla="*/ 613 h 2560"/>
                        <a:gd name="T76" fmla="*/ 883 w 1231"/>
                        <a:gd name="T77" fmla="*/ 175 h 2560"/>
                        <a:gd name="T78" fmla="*/ 619 w 1231"/>
                        <a:gd name="T79" fmla="*/ 103 h 2560"/>
                        <a:gd name="T80" fmla="*/ 391 w 1231"/>
                        <a:gd name="T81" fmla="*/ 355 h 2560"/>
                        <a:gd name="T82" fmla="*/ 403 w 1231"/>
                        <a:gd name="T83" fmla="*/ 763 h 2560"/>
                        <a:gd name="T84" fmla="*/ 343 w 1231"/>
                        <a:gd name="T85" fmla="*/ 949 h 2560"/>
                        <a:gd name="T86" fmla="*/ 289 w 1231"/>
                        <a:gd name="T87" fmla="*/ 685 h 2560"/>
                        <a:gd name="T88" fmla="*/ 307 w 1231"/>
                        <a:gd name="T89" fmla="*/ 367 h 25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231" h="2560">
                          <a:moveTo>
                            <a:pt x="307" y="367"/>
                          </a:moveTo>
                          <a:cubicBezTo>
                            <a:pt x="317" y="336"/>
                            <a:pt x="326" y="303"/>
                            <a:pt x="337" y="283"/>
                          </a:cubicBezTo>
                          <a:cubicBezTo>
                            <a:pt x="348" y="263"/>
                            <a:pt x="360" y="275"/>
                            <a:pt x="373" y="247"/>
                          </a:cubicBezTo>
                          <a:cubicBezTo>
                            <a:pt x="386" y="219"/>
                            <a:pt x="400" y="147"/>
                            <a:pt x="415" y="115"/>
                          </a:cubicBezTo>
                          <a:cubicBezTo>
                            <a:pt x="430" y="83"/>
                            <a:pt x="435" y="73"/>
                            <a:pt x="463" y="55"/>
                          </a:cubicBezTo>
                          <a:cubicBezTo>
                            <a:pt x="491" y="37"/>
                            <a:pt x="536" y="14"/>
                            <a:pt x="583" y="7"/>
                          </a:cubicBezTo>
                          <a:cubicBezTo>
                            <a:pt x="630" y="0"/>
                            <a:pt x="693" y="4"/>
                            <a:pt x="745" y="13"/>
                          </a:cubicBezTo>
                          <a:cubicBezTo>
                            <a:pt x="797" y="22"/>
                            <a:pt x="852" y="34"/>
                            <a:pt x="895" y="61"/>
                          </a:cubicBezTo>
                          <a:cubicBezTo>
                            <a:pt x="938" y="88"/>
                            <a:pt x="977" y="127"/>
                            <a:pt x="1003" y="175"/>
                          </a:cubicBezTo>
                          <a:cubicBezTo>
                            <a:pt x="1029" y="223"/>
                            <a:pt x="1044" y="287"/>
                            <a:pt x="1051" y="349"/>
                          </a:cubicBezTo>
                          <a:cubicBezTo>
                            <a:pt x="1058" y="411"/>
                            <a:pt x="1057" y="477"/>
                            <a:pt x="1045" y="547"/>
                          </a:cubicBezTo>
                          <a:cubicBezTo>
                            <a:pt x="1033" y="617"/>
                            <a:pt x="995" y="712"/>
                            <a:pt x="979" y="769"/>
                          </a:cubicBezTo>
                          <a:cubicBezTo>
                            <a:pt x="963" y="826"/>
                            <a:pt x="955" y="860"/>
                            <a:pt x="949" y="889"/>
                          </a:cubicBezTo>
                          <a:cubicBezTo>
                            <a:pt x="943" y="918"/>
                            <a:pt x="936" y="925"/>
                            <a:pt x="943" y="943"/>
                          </a:cubicBezTo>
                          <a:cubicBezTo>
                            <a:pt x="950" y="961"/>
                            <a:pt x="964" y="975"/>
                            <a:pt x="991" y="997"/>
                          </a:cubicBezTo>
                          <a:cubicBezTo>
                            <a:pt x="1018" y="1019"/>
                            <a:pt x="1069" y="1033"/>
                            <a:pt x="1105" y="1075"/>
                          </a:cubicBezTo>
                          <a:cubicBezTo>
                            <a:pt x="1141" y="1117"/>
                            <a:pt x="1186" y="1174"/>
                            <a:pt x="1207" y="1249"/>
                          </a:cubicBezTo>
                          <a:cubicBezTo>
                            <a:pt x="1228" y="1324"/>
                            <a:pt x="1231" y="1441"/>
                            <a:pt x="1231" y="1525"/>
                          </a:cubicBezTo>
                          <a:cubicBezTo>
                            <a:pt x="1231" y="1609"/>
                            <a:pt x="1225" y="1679"/>
                            <a:pt x="1207" y="1753"/>
                          </a:cubicBezTo>
                          <a:cubicBezTo>
                            <a:pt x="1189" y="1827"/>
                            <a:pt x="1153" y="1917"/>
                            <a:pt x="1123" y="1969"/>
                          </a:cubicBezTo>
                          <a:cubicBezTo>
                            <a:pt x="1093" y="2021"/>
                            <a:pt x="1063" y="2047"/>
                            <a:pt x="1027" y="2065"/>
                          </a:cubicBezTo>
                          <a:cubicBezTo>
                            <a:pt x="991" y="2083"/>
                            <a:pt x="951" y="2079"/>
                            <a:pt x="907" y="2077"/>
                          </a:cubicBezTo>
                          <a:cubicBezTo>
                            <a:pt x="863" y="2075"/>
                            <a:pt x="794" y="2056"/>
                            <a:pt x="763" y="2053"/>
                          </a:cubicBezTo>
                          <a:cubicBezTo>
                            <a:pt x="732" y="2050"/>
                            <a:pt x="733" y="2050"/>
                            <a:pt x="721" y="2059"/>
                          </a:cubicBezTo>
                          <a:cubicBezTo>
                            <a:pt x="709" y="2068"/>
                            <a:pt x="702" y="2075"/>
                            <a:pt x="691" y="2107"/>
                          </a:cubicBezTo>
                          <a:cubicBezTo>
                            <a:pt x="680" y="2139"/>
                            <a:pt x="665" y="2205"/>
                            <a:pt x="655" y="2251"/>
                          </a:cubicBezTo>
                          <a:cubicBezTo>
                            <a:pt x="645" y="2297"/>
                            <a:pt x="652" y="2337"/>
                            <a:pt x="631" y="2383"/>
                          </a:cubicBezTo>
                          <a:cubicBezTo>
                            <a:pt x="610" y="2429"/>
                            <a:pt x="574" y="2498"/>
                            <a:pt x="529" y="2527"/>
                          </a:cubicBezTo>
                          <a:cubicBezTo>
                            <a:pt x="484" y="2556"/>
                            <a:pt x="414" y="2560"/>
                            <a:pt x="361" y="2557"/>
                          </a:cubicBezTo>
                          <a:cubicBezTo>
                            <a:pt x="308" y="2554"/>
                            <a:pt x="256" y="2537"/>
                            <a:pt x="211" y="2509"/>
                          </a:cubicBezTo>
                          <a:cubicBezTo>
                            <a:pt x="166" y="2481"/>
                            <a:pt x="121" y="2436"/>
                            <a:pt x="91" y="2389"/>
                          </a:cubicBezTo>
                          <a:cubicBezTo>
                            <a:pt x="61" y="2342"/>
                            <a:pt x="46" y="2275"/>
                            <a:pt x="31" y="2227"/>
                          </a:cubicBezTo>
                          <a:cubicBezTo>
                            <a:pt x="16" y="2179"/>
                            <a:pt x="2" y="2144"/>
                            <a:pt x="1" y="2101"/>
                          </a:cubicBezTo>
                          <a:cubicBezTo>
                            <a:pt x="0" y="2058"/>
                            <a:pt x="13" y="2018"/>
                            <a:pt x="25" y="1969"/>
                          </a:cubicBezTo>
                          <a:cubicBezTo>
                            <a:pt x="37" y="1920"/>
                            <a:pt x="53" y="1860"/>
                            <a:pt x="73" y="1807"/>
                          </a:cubicBezTo>
                          <a:cubicBezTo>
                            <a:pt x="93" y="1754"/>
                            <a:pt x="122" y="1698"/>
                            <a:pt x="145" y="1651"/>
                          </a:cubicBezTo>
                          <a:cubicBezTo>
                            <a:pt x="168" y="1604"/>
                            <a:pt x="192" y="1548"/>
                            <a:pt x="211" y="1525"/>
                          </a:cubicBezTo>
                          <a:cubicBezTo>
                            <a:pt x="230" y="1502"/>
                            <a:pt x="249" y="1502"/>
                            <a:pt x="259" y="1513"/>
                          </a:cubicBezTo>
                          <a:cubicBezTo>
                            <a:pt x="269" y="1524"/>
                            <a:pt x="278" y="1555"/>
                            <a:pt x="271" y="1591"/>
                          </a:cubicBezTo>
                          <a:cubicBezTo>
                            <a:pt x="264" y="1627"/>
                            <a:pt x="242" y="1682"/>
                            <a:pt x="217" y="1729"/>
                          </a:cubicBezTo>
                          <a:cubicBezTo>
                            <a:pt x="192" y="1776"/>
                            <a:pt x="145" y="1824"/>
                            <a:pt x="121" y="1873"/>
                          </a:cubicBezTo>
                          <a:cubicBezTo>
                            <a:pt x="97" y="1922"/>
                            <a:pt x="76" y="1970"/>
                            <a:pt x="73" y="2023"/>
                          </a:cubicBezTo>
                          <a:cubicBezTo>
                            <a:pt x="70" y="2076"/>
                            <a:pt x="87" y="2141"/>
                            <a:pt x="103" y="2191"/>
                          </a:cubicBezTo>
                          <a:cubicBezTo>
                            <a:pt x="119" y="2241"/>
                            <a:pt x="140" y="2285"/>
                            <a:pt x="169" y="2323"/>
                          </a:cubicBezTo>
                          <a:cubicBezTo>
                            <a:pt x="198" y="2361"/>
                            <a:pt x="232" y="2401"/>
                            <a:pt x="277" y="2419"/>
                          </a:cubicBezTo>
                          <a:cubicBezTo>
                            <a:pt x="322" y="2437"/>
                            <a:pt x="395" y="2440"/>
                            <a:pt x="439" y="2431"/>
                          </a:cubicBezTo>
                          <a:cubicBezTo>
                            <a:pt x="483" y="2422"/>
                            <a:pt x="515" y="2399"/>
                            <a:pt x="541" y="2365"/>
                          </a:cubicBezTo>
                          <a:cubicBezTo>
                            <a:pt x="567" y="2331"/>
                            <a:pt x="583" y="2280"/>
                            <a:pt x="595" y="2227"/>
                          </a:cubicBezTo>
                          <a:cubicBezTo>
                            <a:pt x="607" y="2174"/>
                            <a:pt x="616" y="2117"/>
                            <a:pt x="613" y="2047"/>
                          </a:cubicBezTo>
                          <a:cubicBezTo>
                            <a:pt x="610" y="1977"/>
                            <a:pt x="589" y="1871"/>
                            <a:pt x="577" y="1807"/>
                          </a:cubicBezTo>
                          <a:cubicBezTo>
                            <a:pt x="565" y="1743"/>
                            <a:pt x="555" y="1709"/>
                            <a:pt x="541" y="1663"/>
                          </a:cubicBezTo>
                          <a:cubicBezTo>
                            <a:pt x="527" y="1617"/>
                            <a:pt x="502" y="1561"/>
                            <a:pt x="493" y="1531"/>
                          </a:cubicBezTo>
                          <a:cubicBezTo>
                            <a:pt x="484" y="1501"/>
                            <a:pt x="480" y="1495"/>
                            <a:pt x="487" y="1483"/>
                          </a:cubicBezTo>
                          <a:cubicBezTo>
                            <a:pt x="494" y="1471"/>
                            <a:pt x="519" y="1455"/>
                            <a:pt x="535" y="1459"/>
                          </a:cubicBezTo>
                          <a:cubicBezTo>
                            <a:pt x="551" y="1463"/>
                            <a:pt x="568" y="1478"/>
                            <a:pt x="583" y="1507"/>
                          </a:cubicBezTo>
                          <a:cubicBezTo>
                            <a:pt x="598" y="1536"/>
                            <a:pt x="610" y="1583"/>
                            <a:pt x="625" y="1633"/>
                          </a:cubicBezTo>
                          <a:cubicBezTo>
                            <a:pt x="640" y="1683"/>
                            <a:pt x="657" y="1757"/>
                            <a:pt x="673" y="1807"/>
                          </a:cubicBezTo>
                          <a:cubicBezTo>
                            <a:pt x="689" y="1857"/>
                            <a:pt x="697" y="1905"/>
                            <a:pt x="721" y="1933"/>
                          </a:cubicBezTo>
                          <a:cubicBezTo>
                            <a:pt x="745" y="1961"/>
                            <a:pt x="776" y="1970"/>
                            <a:pt x="817" y="1975"/>
                          </a:cubicBezTo>
                          <a:cubicBezTo>
                            <a:pt x="858" y="1980"/>
                            <a:pt x="926" y="1980"/>
                            <a:pt x="967" y="1963"/>
                          </a:cubicBezTo>
                          <a:cubicBezTo>
                            <a:pt x="1008" y="1946"/>
                            <a:pt x="1035" y="1919"/>
                            <a:pt x="1063" y="1873"/>
                          </a:cubicBezTo>
                          <a:cubicBezTo>
                            <a:pt x="1091" y="1827"/>
                            <a:pt x="1122" y="1761"/>
                            <a:pt x="1135" y="1687"/>
                          </a:cubicBezTo>
                          <a:cubicBezTo>
                            <a:pt x="1148" y="1613"/>
                            <a:pt x="1144" y="1498"/>
                            <a:pt x="1141" y="1429"/>
                          </a:cubicBezTo>
                          <a:cubicBezTo>
                            <a:pt x="1138" y="1360"/>
                            <a:pt x="1140" y="1325"/>
                            <a:pt x="1117" y="1273"/>
                          </a:cubicBezTo>
                          <a:cubicBezTo>
                            <a:pt x="1094" y="1221"/>
                            <a:pt x="1042" y="1153"/>
                            <a:pt x="1003" y="1117"/>
                          </a:cubicBezTo>
                          <a:cubicBezTo>
                            <a:pt x="964" y="1081"/>
                            <a:pt x="919" y="1064"/>
                            <a:pt x="883" y="1057"/>
                          </a:cubicBezTo>
                          <a:cubicBezTo>
                            <a:pt x="847" y="1050"/>
                            <a:pt x="821" y="1063"/>
                            <a:pt x="787" y="1075"/>
                          </a:cubicBezTo>
                          <a:cubicBezTo>
                            <a:pt x="753" y="1087"/>
                            <a:pt x="706" y="1117"/>
                            <a:pt x="679" y="1129"/>
                          </a:cubicBezTo>
                          <a:cubicBezTo>
                            <a:pt x="652" y="1141"/>
                            <a:pt x="642" y="1149"/>
                            <a:pt x="625" y="1147"/>
                          </a:cubicBezTo>
                          <a:cubicBezTo>
                            <a:pt x="608" y="1145"/>
                            <a:pt x="584" y="1130"/>
                            <a:pt x="577" y="1117"/>
                          </a:cubicBezTo>
                          <a:cubicBezTo>
                            <a:pt x="570" y="1104"/>
                            <a:pt x="576" y="1083"/>
                            <a:pt x="583" y="1069"/>
                          </a:cubicBezTo>
                          <a:cubicBezTo>
                            <a:pt x="590" y="1055"/>
                            <a:pt x="599" y="1043"/>
                            <a:pt x="619" y="1033"/>
                          </a:cubicBezTo>
                          <a:cubicBezTo>
                            <a:pt x="639" y="1023"/>
                            <a:pt x="671" y="1025"/>
                            <a:pt x="703" y="1009"/>
                          </a:cubicBezTo>
                          <a:cubicBezTo>
                            <a:pt x="735" y="993"/>
                            <a:pt x="780" y="965"/>
                            <a:pt x="811" y="937"/>
                          </a:cubicBezTo>
                          <a:cubicBezTo>
                            <a:pt x="842" y="909"/>
                            <a:pt x="866" y="895"/>
                            <a:pt x="889" y="841"/>
                          </a:cubicBezTo>
                          <a:cubicBezTo>
                            <a:pt x="912" y="787"/>
                            <a:pt x="939" y="696"/>
                            <a:pt x="949" y="613"/>
                          </a:cubicBezTo>
                          <a:cubicBezTo>
                            <a:pt x="959" y="530"/>
                            <a:pt x="960" y="416"/>
                            <a:pt x="949" y="343"/>
                          </a:cubicBezTo>
                          <a:cubicBezTo>
                            <a:pt x="938" y="270"/>
                            <a:pt x="914" y="215"/>
                            <a:pt x="883" y="175"/>
                          </a:cubicBezTo>
                          <a:cubicBezTo>
                            <a:pt x="852" y="135"/>
                            <a:pt x="807" y="115"/>
                            <a:pt x="763" y="103"/>
                          </a:cubicBezTo>
                          <a:cubicBezTo>
                            <a:pt x="719" y="91"/>
                            <a:pt x="665" y="90"/>
                            <a:pt x="619" y="103"/>
                          </a:cubicBezTo>
                          <a:cubicBezTo>
                            <a:pt x="573" y="116"/>
                            <a:pt x="525" y="139"/>
                            <a:pt x="487" y="181"/>
                          </a:cubicBezTo>
                          <a:cubicBezTo>
                            <a:pt x="449" y="223"/>
                            <a:pt x="412" y="301"/>
                            <a:pt x="391" y="355"/>
                          </a:cubicBezTo>
                          <a:cubicBezTo>
                            <a:pt x="370" y="409"/>
                            <a:pt x="359" y="437"/>
                            <a:pt x="361" y="505"/>
                          </a:cubicBezTo>
                          <a:cubicBezTo>
                            <a:pt x="363" y="573"/>
                            <a:pt x="399" y="691"/>
                            <a:pt x="403" y="763"/>
                          </a:cubicBezTo>
                          <a:cubicBezTo>
                            <a:pt x="407" y="835"/>
                            <a:pt x="395" y="906"/>
                            <a:pt x="385" y="937"/>
                          </a:cubicBezTo>
                          <a:cubicBezTo>
                            <a:pt x="375" y="968"/>
                            <a:pt x="356" y="957"/>
                            <a:pt x="343" y="949"/>
                          </a:cubicBezTo>
                          <a:cubicBezTo>
                            <a:pt x="330" y="941"/>
                            <a:pt x="316" y="933"/>
                            <a:pt x="307" y="889"/>
                          </a:cubicBezTo>
                          <a:cubicBezTo>
                            <a:pt x="298" y="845"/>
                            <a:pt x="294" y="755"/>
                            <a:pt x="289" y="685"/>
                          </a:cubicBezTo>
                          <a:cubicBezTo>
                            <a:pt x="284" y="615"/>
                            <a:pt x="273" y="523"/>
                            <a:pt x="277" y="469"/>
                          </a:cubicBezTo>
                          <a:cubicBezTo>
                            <a:pt x="281" y="415"/>
                            <a:pt x="297" y="398"/>
                            <a:pt x="307" y="367"/>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8683" name="Freeform 11">
                      <a:extLst>
                        <a:ext uri="{FF2B5EF4-FFF2-40B4-BE49-F238E27FC236}">
                          <a16:creationId xmlns:a16="http://schemas.microsoft.com/office/drawing/2014/main" id="{B0AAD194-4701-4E9F-A769-DFB1BE555DDA}"/>
                        </a:ext>
                      </a:extLst>
                    </p:cNvPr>
                    <p:cNvSpPr>
                      <a:spLocks/>
                    </p:cNvSpPr>
                    <p:nvPr/>
                  </p:nvSpPr>
                  <p:spPr bwMode="auto">
                    <a:xfrm>
                      <a:off x="1657" y="376"/>
                      <a:ext cx="865" cy="2071"/>
                    </a:xfrm>
                    <a:custGeom>
                      <a:avLst/>
                      <a:gdLst>
                        <a:gd name="T0" fmla="*/ 785 w 865"/>
                        <a:gd name="T1" fmla="*/ 530 h 2071"/>
                        <a:gd name="T2" fmla="*/ 797 w 865"/>
                        <a:gd name="T3" fmla="*/ 350 h 2071"/>
                        <a:gd name="T4" fmla="*/ 863 w 865"/>
                        <a:gd name="T5" fmla="*/ 206 h 2071"/>
                        <a:gd name="T6" fmla="*/ 809 w 865"/>
                        <a:gd name="T7" fmla="*/ 218 h 2071"/>
                        <a:gd name="T8" fmla="*/ 749 w 865"/>
                        <a:gd name="T9" fmla="*/ 218 h 2071"/>
                        <a:gd name="T10" fmla="*/ 683 w 865"/>
                        <a:gd name="T11" fmla="*/ 116 h 2071"/>
                        <a:gd name="T12" fmla="*/ 611 w 865"/>
                        <a:gd name="T13" fmla="*/ 32 h 2071"/>
                        <a:gd name="T14" fmla="*/ 509 w 865"/>
                        <a:gd name="T15" fmla="*/ 2 h 2071"/>
                        <a:gd name="T16" fmla="*/ 407 w 865"/>
                        <a:gd name="T17" fmla="*/ 20 h 2071"/>
                        <a:gd name="T18" fmla="*/ 281 w 865"/>
                        <a:gd name="T19" fmla="*/ 74 h 2071"/>
                        <a:gd name="T20" fmla="*/ 173 w 865"/>
                        <a:gd name="T21" fmla="*/ 206 h 2071"/>
                        <a:gd name="T22" fmla="*/ 119 w 865"/>
                        <a:gd name="T23" fmla="*/ 404 h 2071"/>
                        <a:gd name="T24" fmla="*/ 131 w 865"/>
                        <a:gd name="T25" fmla="*/ 590 h 2071"/>
                        <a:gd name="T26" fmla="*/ 173 w 865"/>
                        <a:gd name="T27" fmla="*/ 782 h 2071"/>
                        <a:gd name="T28" fmla="*/ 197 w 865"/>
                        <a:gd name="T29" fmla="*/ 884 h 2071"/>
                        <a:gd name="T30" fmla="*/ 167 w 865"/>
                        <a:gd name="T31" fmla="*/ 986 h 2071"/>
                        <a:gd name="T32" fmla="*/ 65 w 865"/>
                        <a:gd name="T33" fmla="*/ 1124 h 2071"/>
                        <a:gd name="T34" fmla="*/ 17 w 865"/>
                        <a:gd name="T35" fmla="*/ 1298 h 2071"/>
                        <a:gd name="T36" fmla="*/ 5 w 865"/>
                        <a:gd name="T37" fmla="*/ 1550 h 2071"/>
                        <a:gd name="T38" fmla="*/ 47 w 865"/>
                        <a:gd name="T39" fmla="*/ 1748 h 2071"/>
                        <a:gd name="T40" fmla="*/ 131 w 865"/>
                        <a:gd name="T41" fmla="*/ 1898 h 2071"/>
                        <a:gd name="T42" fmla="*/ 299 w 865"/>
                        <a:gd name="T43" fmla="*/ 1988 h 2071"/>
                        <a:gd name="T44" fmla="*/ 425 w 865"/>
                        <a:gd name="T45" fmla="*/ 1982 h 2071"/>
                        <a:gd name="T46" fmla="*/ 467 w 865"/>
                        <a:gd name="T47" fmla="*/ 1994 h 2071"/>
                        <a:gd name="T48" fmla="*/ 497 w 865"/>
                        <a:gd name="T49" fmla="*/ 2066 h 2071"/>
                        <a:gd name="T50" fmla="*/ 497 w 865"/>
                        <a:gd name="T51" fmla="*/ 1964 h 2071"/>
                        <a:gd name="T52" fmla="*/ 557 w 865"/>
                        <a:gd name="T53" fmla="*/ 1778 h 2071"/>
                        <a:gd name="T54" fmla="*/ 617 w 865"/>
                        <a:gd name="T55" fmla="*/ 1658 h 2071"/>
                        <a:gd name="T56" fmla="*/ 581 w 865"/>
                        <a:gd name="T57" fmla="*/ 1700 h 2071"/>
                        <a:gd name="T58" fmla="*/ 515 w 865"/>
                        <a:gd name="T59" fmla="*/ 1820 h 2071"/>
                        <a:gd name="T60" fmla="*/ 407 w 865"/>
                        <a:gd name="T61" fmla="*/ 1904 h 2071"/>
                        <a:gd name="T62" fmla="*/ 269 w 865"/>
                        <a:gd name="T63" fmla="*/ 1898 h 2071"/>
                        <a:gd name="T64" fmla="*/ 179 w 865"/>
                        <a:gd name="T65" fmla="*/ 1814 h 2071"/>
                        <a:gd name="T66" fmla="*/ 113 w 865"/>
                        <a:gd name="T67" fmla="*/ 1640 h 2071"/>
                        <a:gd name="T68" fmla="*/ 107 w 865"/>
                        <a:gd name="T69" fmla="*/ 1394 h 2071"/>
                        <a:gd name="T70" fmla="*/ 137 w 865"/>
                        <a:gd name="T71" fmla="*/ 1190 h 2071"/>
                        <a:gd name="T72" fmla="*/ 203 w 865"/>
                        <a:gd name="T73" fmla="*/ 1070 h 2071"/>
                        <a:gd name="T74" fmla="*/ 323 w 865"/>
                        <a:gd name="T75" fmla="*/ 1022 h 2071"/>
                        <a:gd name="T76" fmla="*/ 509 w 865"/>
                        <a:gd name="T77" fmla="*/ 1076 h 2071"/>
                        <a:gd name="T78" fmla="*/ 611 w 865"/>
                        <a:gd name="T79" fmla="*/ 1124 h 2071"/>
                        <a:gd name="T80" fmla="*/ 665 w 865"/>
                        <a:gd name="T81" fmla="*/ 1100 h 2071"/>
                        <a:gd name="T82" fmla="*/ 659 w 865"/>
                        <a:gd name="T83" fmla="*/ 1046 h 2071"/>
                        <a:gd name="T84" fmla="*/ 611 w 865"/>
                        <a:gd name="T85" fmla="*/ 1004 h 2071"/>
                        <a:gd name="T86" fmla="*/ 497 w 865"/>
                        <a:gd name="T87" fmla="*/ 980 h 2071"/>
                        <a:gd name="T88" fmla="*/ 323 w 865"/>
                        <a:gd name="T89" fmla="*/ 896 h 2071"/>
                        <a:gd name="T90" fmla="*/ 233 w 865"/>
                        <a:gd name="T91" fmla="*/ 680 h 2071"/>
                        <a:gd name="T92" fmla="*/ 209 w 865"/>
                        <a:gd name="T93" fmla="*/ 416 h 2071"/>
                        <a:gd name="T94" fmla="*/ 317 w 865"/>
                        <a:gd name="T95" fmla="*/ 170 h 2071"/>
                        <a:gd name="T96" fmla="*/ 485 w 865"/>
                        <a:gd name="T97" fmla="*/ 110 h 2071"/>
                        <a:gd name="T98" fmla="*/ 617 w 865"/>
                        <a:gd name="T99" fmla="*/ 164 h 2071"/>
                        <a:gd name="T100" fmla="*/ 707 w 865"/>
                        <a:gd name="T101" fmla="*/ 290 h 2071"/>
                        <a:gd name="T102" fmla="*/ 737 w 865"/>
                        <a:gd name="T103" fmla="*/ 428 h 2071"/>
                        <a:gd name="T104" fmla="*/ 773 w 865"/>
                        <a:gd name="T105" fmla="*/ 602 h 2071"/>
                        <a:gd name="T106" fmla="*/ 809 w 865"/>
                        <a:gd name="T107" fmla="*/ 584 h 2071"/>
                        <a:gd name="T108" fmla="*/ 785 w 865"/>
                        <a:gd name="T109" fmla="*/ 530 h 20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865" h="2071">
                          <a:moveTo>
                            <a:pt x="785" y="530"/>
                          </a:moveTo>
                          <a:cubicBezTo>
                            <a:pt x="783" y="491"/>
                            <a:pt x="784" y="404"/>
                            <a:pt x="797" y="350"/>
                          </a:cubicBezTo>
                          <a:cubicBezTo>
                            <a:pt x="810" y="296"/>
                            <a:pt x="861" y="228"/>
                            <a:pt x="863" y="206"/>
                          </a:cubicBezTo>
                          <a:cubicBezTo>
                            <a:pt x="865" y="184"/>
                            <a:pt x="828" y="216"/>
                            <a:pt x="809" y="218"/>
                          </a:cubicBezTo>
                          <a:cubicBezTo>
                            <a:pt x="790" y="220"/>
                            <a:pt x="770" y="235"/>
                            <a:pt x="749" y="218"/>
                          </a:cubicBezTo>
                          <a:cubicBezTo>
                            <a:pt x="728" y="201"/>
                            <a:pt x="706" y="147"/>
                            <a:pt x="683" y="116"/>
                          </a:cubicBezTo>
                          <a:cubicBezTo>
                            <a:pt x="660" y="85"/>
                            <a:pt x="640" y="51"/>
                            <a:pt x="611" y="32"/>
                          </a:cubicBezTo>
                          <a:cubicBezTo>
                            <a:pt x="582" y="13"/>
                            <a:pt x="543" y="4"/>
                            <a:pt x="509" y="2"/>
                          </a:cubicBezTo>
                          <a:cubicBezTo>
                            <a:pt x="475" y="0"/>
                            <a:pt x="445" y="8"/>
                            <a:pt x="407" y="20"/>
                          </a:cubicBezTo>
                          <a:cubicBezTo>
                            <a:pt x="369" y="32"/>
                            <a:pt x="320" y="43"/>
                            <a:pt x="281" y="74"/>
                          </a:cubicBezTo>
                          <a:cubicBezTo>
                            <a:pt x="242" y="105"/>
                            <a:pt x="200" y="151"/>
                            <a:pt x="173" y="206"/>
                          </a:cubicBezTo>
                          <a:cubicBezTo>
                            <a:pt x="146" y="261"/>
                            <a:pt x="126" y="340"/>
                            <a:pt x="119" y="404"/>
                          </a:cubicBezTo>
                          <a:cubicBezTo>
                            <a:pt x="112" y="468"/>
                            <a:pt x="122" y="527"/>
                            <a:pt x="131" y="590"/>
                          </a:cubicBezTo>
                          <a:cubicBezTo>
                            <a:pt x="140" y="653"/>
                            <a:pt x="162" y="733"/>
                            <a:pt x="173" y="782"/>
                          </a:cubicBezTo>
                          <a:cubicBezTo>
                            <a:pt x="184" y="831"/>
                            <a:pt x="198" y="850"/>
                            <a:pt x="197" y="884"/>
                          </a:cubicBezTo>
                          <a:cubicBezTo>
                            <a:pt x="196" y="918"/>
                            <a:pt x="189" y="946"/>
                            <a:pt x="167" y="986"/>
                          </a:cubicBezTo>
                          <a:cubicBezTo>
                            <a:pt x="145" y="1026"/>
                            <a:pt x="90" y="1072"/>
                            <a:pt x="65" y="1124"/>
                          </a:cubicBezTo>
                          <a:cubicBezTo>
                            <a:pt x="40" y="1176"/>
                            <a:pt x="27" y="1227"/>
                            <a:pt x="17" y="1298"/>
                          </a:cubicBezTo>
                          <a:cubicBezTo>
                            <a:pt x="7" y="1369"/>
                            <a:pt x="0" y="1475"/>
                            <a:pt x="5" y="1550"/>
                          </a:cubicBezTo>
                          <a:cubicBezTo>
                            <a:pt x="10" y="1625"/>
                            <a:pt x="26" y="1690"/>
                            <a:pt x="47" y="1748"/>
                          </a:cubicBezTo>
                          <a:cubicBezTo>
                            <a:pt x="68" y="1806"/>
                            <a:pt x="89" y="1858"/>
                            <a:pt x="131" y="1898"/>
                          </a:cubicBezTo>
                          <a:cubicBezTo>
                            <a:pt x="173" y="1938"/>
                            <a:pt x="250" y="1974"/>
                            <a:pt x="299" y="1988"/>
                          </a:cubicBezTo>
                          <a:cubicBezTo>
                            <a:pt x="348" y="2002"/>
                            <a:pt x="397" y="1981"/>
                            <a:pt x="425" y="1982"/>
                          </a:cubicBezTo>
                          <a:cubicBezTo>
                            <a:pt x="453" y="1983"/>
                            <a:pt x="455" y="1980"/>
                            <a:pt x="467" y="1994"/>
                          </a:cubicBezTo>
                          <a:cubicBezTo>
                            <a:pt x="479" y="2008"/>
                            <a:pt x="492" y="2071"/>
                            <a:pt x="497" y="2066"/>
                          </a:cubicBezTo>
                          <a:cubicBezTo>
                            <a:pt x="502" y="2061"/>
                            <a:pt x="487" y="2012"/>
                            <a:pt x="497" y="1964"/>
                          </a:cubicBezTo>
                          <a:cubicBezTo>
                            <a:pt x="507" y="1916"/>
                            <a:pt x="537" y="1829"/>
                            <a:pt x="557" y="1778"/>
                          </a:cubicBezTo>
                          <a:cubicBezTo>
                            <a:pt x="577" y="1727"/>
                            <a:pt x="613" y="1671"/>
                            <a:pt x="617" y="1658"/>
                          </a:cubicBezTo>
                          <a:cubicBezTo>
                            <a:pt x="621" y="1645"/>
                            <a:pt x="598" y="1673"/>
                            <a:pt x="581" y="1700"/>
                          </a:cubicBezTo>
                          <a:cubicBezTo>
                            <a:pt x="564" y="1727"/>
                            <a:pt x="544" y="1786"/>
                            <a:pt x="515" y="1820"/>
                          </a:cubicBezTo>
                          <a:cubicBezTo>
                            <a:pt x="486" y="1854"/>
                            <a:pt x="448" y="1891"/>
                            <a:pt x="407" y="1904"/>
                          </a:cubicBezTo>
                          <a:cubicBezTo>
                            <a:pt x="366" y="1917"/>
                            <a:pt x="307" y="1913"/>
                            <a:pt x="269" y="1898"/>
                          </a:cubicBezTo>
                          <a:cubicBezTo>
                            <a:pt x="231" y="1883"/>
                            <a:pt x="205" y="1857"/>
                            <a:pt x="179" y="1814"/>
                          </a:cubicBezTo>
                          <a:cubicBezTo>
                            <a:pt x="153" y="1771"/>
                            <a:pt x="125" y="1710"/>
                            <a:pt x="113" y="1640"/>
                          </a:cubicBezTo>
                          <a:cubicBezTo>
                            <a:pt x="101" y="1570"/>
                            <a:pt x="103" y="1469"/>
                            <a:pt x="107" y="1394"/>
                          </a:cubicBezTo>
                          <a:cubicBezTo>
                            <a:pt x="111" y="1319"/>
                            <a:pt x="121" y="1244"/>
                            <a:pt x="137" y="1190"/>
                          </a:cubicBezTo>
                          <a:cubicBezTo>
                            <a:pt x="153" y="1136"/>
                            <a:pt x="172" y="1098"/>
                            <a:pt x="203" y="1070"/>
                          </a:cubicBezTo>
                          <a:cubicBezTo>
                            <a:pt x="234" y="1042"/>
                            <a:pt x="272" y="1021"/>
                            <a:pt x="323" y="1022"/>
                          </a:cubicBezTo>
                          <a:cubicBezTo>
                            <a:pt x="374" y="1023"/>
                            <a:pt x="461" y="1059"/>
                            <a:pt x="509" y="1076"/>
                          </a:cubicBezTo>
                          <a:cubicBezTo>
                            <a:pt x="557" y="1093"/>
                            <a:pt x="585" y="1120"/>
                            <a:pt x="611" y="1124"/>
                          </a:cubicBezTo>
                          <a:cubicBezTo>
                            <a:pt x="637" y="1128"/>
                            <a:pt x="657" y="1113"/>
                            <a:pt x="665" y="1100"/>
                          </a:cubicBezTo>
                          <a:cubicBezTo>
                            <a:pt x="673" y="1087"/>
                            <a:pt x="668" y="1062"/>
                            <a:pt x="659" y="1046"/>
                          </a:cubicBezTo>
                          <a:cubicBezTo>
                            <a:pt x="650" y="1030"/>
                            <a:pt x="638" y="1015"/>
                            <a:pt x="611" y="1004"/>
                          </a:cubicBezTo>
                          <a:cubicBezTo>
                            <a:pt x="584" y="993"/>
                            <a:pt x="545" y="998"/>
                            <a:pt x="497" y="980"/>
                          </a:cubicBezTo>
                          <a:cubicBezTo>
                            <a:pt x="449" y="962"/>
                            <a:pt x="367" y="946"/>
                            <a:pt x="323" y="896"/>
                          </a:cubicBezTo>
                          <a:cubicBezTo>
                            <a:pt x="279" y="846"/>
                            <a:pt x="252" y="760"/>
                            <a:pt x="233" y="680"/>
                          </a:cubicBezTo>
                          <a:cubicBezTo>
                            <a:pt x="214" y="600"/>
                            <a:pt x="195" y="501"/>
                            <a:pt x="209" y="416"/>
                          </a:cubicBezTo>
                          <a:cubicBezTo>
                            <a:pt x="223" y="331"/>
                            <a:pt x="271" y="221"/>
                            <a:pt x="317" y="170"/>
                          </a:cubicBezTo>
                          <a:cubicBezTo>
                            <a:pt x="363" y="119"/>
                            <a:pt x="435" y="111"/>
                            <a:pt x="485" y="110"/>
                          </a:cubicBezTo>
                          <a:cubicBezTo>
                            <a:pt x="535" y="109"/>
                            <a:pt x="580" y="134"/>
                            <a:pt x="617" y="164"/>
                          </a:cubicBezTo>
                          <a:cubicBezTo>
                            <a:pt x="654" y="194"/>
                            <a:pt x="687" y="246"/>
                            <a:pt x="707" y="290"/>
                          </a:cubicBezTo>
                          <a:cubicBezTo>
                            <a:pt x="727" y="334"/>
                            <a:pt x="726" y="376"/>
                            <a:pt x="737" y="428"/>
                          </a:cubicBezTo>
                          <a:cubicBezTo>
                            <a:pt x="748" y="480"/>
                            <a:pt x="761" y="576"/>
                            <a:pt x="773" y="602"/>
                          </a:cubicBezTo>
                          <a:cubicBezTo>
                            <a:pt x="785" y="628"/>
                            <a:pt x="807" y="597"/>
                            <a:pt x="809" y="584"/>
                          </a:cubicBezTo>
                          <a:cubicBezTo>
                            <a:pt x="811" y="571"/>
                            <a:pt x="787" y="569"/>
                            <a:pt x="785" y="530"/>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sp>
                <p:nvSpPr>
                  <p:cNvPr id="28684" name="Oval 12">
                    <a:extLst>
                      <a:ext uri="{FF2B5EF4-FFF2-40B4-BE49-F238E27FC236}">
                        <a16:creationId xmlns:a16="http://schemas.microsoft.com/office/drawing/2014/main" id="{DBC32C6C-6B60-4126-965D-C561DD82443B}"/>
                      </a:ext>
                    </a:extLst>
                  </p:cNvPr>
                  <p:cNvSpPr>
                    <a:spLocks noChangeArrowheads="1"/>
                  </p:cNvSpPr>
                  <p:nvPr/>
                </p:nvSpPr>
                <p:spPr bwMode="auto">
                  <a:xfrm>
                    <a:off x="2400" y="1428"/>
                    <a:ext cx="168" cy="246"/>
                  </a:xfrm>
                  <a:prstGeom prst="ellipse">
                    <a:avLst/>
                  </a:prstGeom>
                  <a:solidFill>
                    <a:srgbClr val="E7D6B7"/>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8685" name="Freeform 13">
                    <a:extLst>
                      <a:ext uri="{FF2B5EF4-FFF2-40B4-BE49-F238E27FC236}">
                        <a16:creationId xmlns:a16="http://schemas.microsoft.com/office/drawing/2014/main" id="{8D3894EA-8873-430B-B135-4BD534A72D14}"/>
                      </a:ext>
                    </a:extLst>
                  </p:cNvPr>
                  <p:cNvSpPr>
                    <a:spLocks/>
                  </p:cNvSpPr>
                  <p:nvPr/>
                </p:nvSpPr>
                <p:spPr bwMode="auto">
                  <a:xfrm>
                    <a:off x="2595" y="741"/>
                    <a:ext cx="266" cy="521"/>
                  </a:xfrm>
                  <a:custGeom>
                    <a:avLst/>
                    <a:gdLst>
                      <a:gd name="T0" fmla="*/ 3 w 266"/>
                      <a:gd name="T1" fmla="*/ 483 h 521"/>
                      <a:gd name="T2" fmla="*/ 27 w 266"/>
                      <a:gd name="T3" fmla="*/ 273 h 521"/>
                      <a:gd name="T4" fmla="*/ 111 w 266"/>
                      <a:gd name="T5" fmla="*/ 45 h 521"/>
                      <a:gd name="T6" fmla="*/ 183 w 266"/>
                      <a:gd name="T7" fmla="*/ 3 h 521"/>
                      <a:gd name="T8" fmla="*/ 237 w 266"/>
                      <a:gd name="T9" fmla="*/ 39 h 521"/>
                      <a:gd name="T10" fmla="*/ 261 w 266"/>
                      <a:gd name="T11" fmla="*/ 129 h 521"/>
                      <a:gd name="T12" fmla="*/ 207 w 266"/>
                      <a:gd name="T13" fmla="*/ 273 h 521"/>
                      <a:gd name="T14" fmla="*/ 105 w 266"/>
                      <a:gd name="T15" fmla="*/ 477 h 521"/>
                      <a:gd name="T16" fmla="*/ 45 w 266"/>
                      <a:gd name="T17" fmla="*/ 501 h 521"/>
                      <a:gd name="T18" fmla="*/ 3 w 266"/>
                      <a:gd name="T19" fmla="*/ 483 h 5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6" h="521">
                        <a:moveTo>
                          <a:pt x="3" y="483"/>
                        </a:moveTo>
                        <a:cubicBezTo>
                          <a:pt x="0" y="445"/>
                          <a:pt x="9" y="346"/>
                          <a:pt x="27" y="273"/>
                        </a:cubicBezTo>
                        <a:cubicBezTo>
                          <a:pt x="45" y="200"/>
                          <a:pt x="85" y="90"/>
                          <a:pt x="111" y="45"/>
                        </a:cubicBezTo>
                        <a:cubicBezTo>
                          <a:pt x="137" y="0"/>
                          <a:pt x="162" y="4"/>
                          <a:pt x="183" y="3"/>
                        </a:cubicBezTo>
                        <a:cubicBezTo>
                          <a:pt x="204" y="2"/>
                          <a:pt x="224" y="18"/>
                          <a:pt x="237" y="39"/>
                        </a:cubicBezTo>
                        <a:cubicBezTo>
                          <a:pt x="250" y="60"/>
                          <a:pt x="266" y="90"/>
                          <a:pt x="261" y="129"/>
                        </a:cubicBezTo>
                        <a:cubicBezTo>
                          <a:pt x="256" y="168"/>
                          <a:pt x="233" y="215"/>
                          <a:pt x="207" y="273"/>
                        </a:cubicBezTo>
                        <a:cubicBezTo>
                          <a:pt x="181" y="331"/>
                          <a:pt x="132" y="439"/>
                          <a:pt x="105" y="477"/>
                        </a:cubicBezTo>
                        <a:cubicBezTo>
                          <a:pt x="78" y="515"/>
                          <a:pt x="61" y="501"/>
                          <a:pt x="45" y="501"/>
                        </a:cubicBezTo>
                        <a:cubicBezTo>
                          <a:pt x="29" y="501"/>
                          <a:pt x="6" y="521"/>
                          <a:pt x="3" y="483"/>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8686" name="Freeform 14">
                    <a:extLst>
                      <a:ext uri="{FF2B5EF4-FFF2-40B4-BE49-F238E27FC236}">
                        <a16:creationId xmlns:a16="http://schemas.microsoft.com/office/drawing/2014/main" id="{118FC127-C921-4EA4-900F-E083B4C79C1C}"/>
                      </a:ext>
                    </a:extLst>
                  </p:cNvPr>
                  <p:cNvSpPr>
                    <a:spLocks/>
                  </p:cNvSpPr>
                  <p:nvPr/>
                </p:nvSpPr>
                <p:spPr bwMode="auto">
                  <a:xfrm>
                    <a:off x="2672" y="1593"/>
                    <a:ext cx="392" cy="340"/>
                  </a:xfrm>
                  <a:custGeom>
                    <a:avLst/>
                    <a:gdLst>
                      <a:gd name="T0" fmla="*/ 100 w 392"/>
                      <a:gd name="T1" fmla="*/ 201 h 340"/>
                      <a:gd name="T2" fmla="*/ 16 w 392"/>
                      <a:gd name="T3" fmla="*/ 87 h 340"/>
                      <a:gd name="T4" fmla="*/ 4 w 392"/>
                      <a:gd name="T5" fmla="*/ 45 h 340"/>
                      <a:gd name="T6" fmla="*/ 28 w 392"/>
                      <a:gd name="T7" fmla="*/ 3 h 340"/>
                      <a:gd name="T8" fmla="*/ 130 w 392"/>
                      <a:gd name="T9" fmla="*/ 27 h 340"/>
                      <a:gd name="T10" fmla="*/ 250 w 392"/>
                      <a:gd name="T11" fmla="*/ 75 h 340"/>
                      <a:gd name="T12" fmla="*/ 364 w 392"/>
                      <a:gd name="T13" fmla="*/ 159 h 340"/>
                      <a:gd name="T14" fmla="*/ 388 w 392"/>
                      <a:gd name="T15" fmla="*/ 273 h 340"/>
                      <a:gd name="T16" fmla="*/ 340 w 392"/>
                      <a:gd name="T17" fmla="*/ 333 h 340"/>
                      <a:gd name="T18" fmla="*/ 244 w 392"/>
                      <a:gd name="T19" fmla="*/ 315 h 340"/>
                      <a:gd name="T20" fmla="*/ 100 w 392"/>
                      <a:gd name="T21" fmla="*/ 201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2" h="340">
                        <a:moveTo>
                          <a:pt x="100" y="201"/>
                        </a:moveTo>
                        <a:cubicBezTo>
                          <a:pt x="62" y="163"/>
                          <a:pt x="32" y="113"/>
                          <a:pt x="16" y="87"/>
                        </a:cubicBezTo>
                        <a:cubicBezTo>
                          <a:pt x="0" y="61"/>
                          <a:pt x="2" y="59"/>
                          <a:pt x="4" y="45"/>
                        </a:cubicBezTo>
                        <a:cubicBezTo>
                          <a:pt x="6" y="31"/>
                          <a:pt x="7" y="6"/>
                          <a:pt x="28" y="3"/>
                        </a:cubicBezTo>
                        <a:cubicBezTo>
                          <a:pt x="49" y="0"/>
                          <a:pt x="93" y="15"/>
                          <a:pt x="130" y="27"/>
                        </a:cubicBezTo>
                        <a:cubicBezTo>
                          <a:pt x="167" y="39"/>
                          <a:pt x="211" y="53"/>
                          <a:pt x="250" y="75"/>
                        </a:cubicBezTo>
                        <a:cubicBezTo>
                          <a:pt x="289" y="97"/>
                          <a:pt x="341" y="126"/>
                          <a:pt x="364" y="159"/>
                        </a:cubicBezTo>
                        <a:cubicBezTo>
                          <a:pt x="387" y="192"/>
                          <a:pt x="392" y="244"/>
                          <a:pt x="388" y="273"/>
                        </a:cubicBezTo>
                        <a:cubicBezTo>
                          <a:pt x="384" y="302"/>
                          <a:pt x="364" y="326"/>
                          <a:pt x="340" y="333"/>
                        </a:cubicBezTo>
                        <a:cubicBezTo>
                          <a:pt x="316" y="340"/>
                          <a:pt x="282" y="336"/>
                          <a:pt x="244" y="315"/>
                        </a:cubicBezTo>
                        <a:cubicBezTo>
                          <a:pt x="206" y="294"/>
                          <a:pt x="138" y="239"/>
                          <a:pt x="100" y="201"/>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8687" name="Freeform 15">
                    <a:extLst>
                      <a:ext uri="{FF2B5EF4-FFF2-40B4-BE49-F238E27FC236}">
                        <a16:creationId xmlns:a16="http://schemas.microsoft.com/office/drawing/2014/main" id="{28A90342-46A6-4655-A749-8FED21FC10DA}"/>
                      </a:ext>
                    </a:extLst>
                  </p:cNvPr>
                  <p:cNvSpPr>
                    <a:spLocks/>
                  </p:cNvSpPr>
                  <p:nvPr/>
                </p:nvSpPr>
                <p:spPr bwMode="auto">
                  <a:xfrm>
                    <a:off x="2412" y="1929"/>
                    <a:ext cx="151" cy="558"/>
                  </a:xfrm>
                  <a:custGeom>
                    <a:avLst/>
                    <a:gdLst>
                      <a:gd name="T0" fmla="*/ 18 w 151"/>
                      <a:gd name="T1" fmla="*/ 165 h 558"/>
                      <a:gd name="T2" fmla="*/ 42 w 151"/>
                      <a:gd name="T3" fmla="*/ 39 h 558"/>
                      <a:gd name="T4" fmla="*/ 66 w 151"/>
                      <a:gd name="T5" fmla="*/ 3 h 558"/>
                      <a:gd name="T6" fmla="*/ 108 w 151"/>
                      <a:gd name="T7" fmla="*/ 27 h 558"/>
                      <a:gd name="T8" fmla="*/ 138 w 151"/>
                      <a:gd name="T9" fmla="*/ 165 h 558"/>
                      <a:gd name="T10" fmla="*/ 144 w 151"/>
                      <a:gd name="T11" fmla="*/ 423 h 558"/>
                      <a:gd name="T12" fmla="*/ 96 w 151"/>
                      <a:gd name="T13" fmla="*/ 543 h 558"/>
                      <a:gd name="T14" fmla="*/ 24 w 151"/>
                      <a:gd name="T15" fmla="*/ 513 h 558"/>
                      <a:gd name="T16" fmla="*/ 0 w 151"/>
                      <a:gd name="T17" fmla="*/ 315 h 558"/>
                      <a:gd name="T18" fmla="*/ 18 w 151"/>
                      <a:gd name="T19" fmla="*/ 165 h 5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1" h="558">
                        <a:moveTo>
                          <a:pt x="18" y="165"/>
                        </a:moveTo>
                        <a:cubicBezTo>
                          <a:pt x="25" y="119"/>
                          <a:pt x="34" y="66"/>
                          <a:pt x="42" y="39"/>
                        </a:cubicBezTo>
                        <a:cubicBezTo>
                          <a:pt x="50" y="12"/>
                          <a:pt x="55" y="5"/>
                          <a:pt x="66" y="3"/>
                        </a:cubicBezTo>
                        <a:cubicBezTo>
                          <a:pt x="77" y="1"/>
                          <a:pt x="96" y="0"/>
                          <a:pt x="108" y="27"/>
                        </a:cubicBezTo>
                        <a:cubicBezTo>
                          <a:pt x="120" y="54"/>
                          <a:pt x="132" y="99"/>
                          <a:pt x="138" y="165"/>
                        </a:cubicBezTo>
                        <a:cubicBezTo>
                          <a:pt x="144" y="231"/>
                          <a:pt x="151" y="360"/>
                          <a:pt x="144" y="423"/>
                        </a:cubicBezTo>
                        <a:cubicBezTo>
                          <a:pt x="137" y="486"/>
                          <a:pt x="116" y="528"/>
                          <a:pt x="96" y="543"/>
                        </a:cubicBezTo>
                        <a:cubicBezTo>
                          <a:pt x="76" y="558"/>
                          <a:pt x="40" y="551"/>
                          <a:pt x="24" y="513"/>
                        </a:cubicBezTo>
                        <a:cubicBezTo>
                          <a:pt x="8" y="475"/>
                          <a:pt x="0" y="372"/>
                          <a:pt x="0" y="315"/>
                        </a:cubicBezTo>
                        <a:cubicBezTo>
                          <a:pt x="0" y="258"/>
                          <a:pt x="11" y="211"/>
                          <a:pt x="18" y="165"/>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8688" name="Freeform 16">
                    <a:extLst>
                      <a:ext uri="{FF2B5EF4-FFF2-40B4-BE49-F238E27FC236}">
                        <a16:creationId xmlns:a16="http://schemas.microsoft.com/office/drawing/2014/main" id="{3D381C13-E273-45EB-9FEE-74D352281AC4}"/>
                      </a:ext>
                    </a:extLst>
                  </p:cNvPr>
                  <p:cNvSpPr>
                    <a:spLocks/>
                  </p:cNvSpPr>
                  <p:nvPr/>
                </p:nvSpPr>
                <p:spPr bwMode="auto">
                  <a:xfrm>
                    <a:off x="1907" y="1589"/>
                    <a:ext cx="392" cy="253"/>
                  </a:xfrm>
                  <a:custGeom>
                    <a:avLst/>
                    <a:gdLst>
                      <a:gd name="T0" fmla="*/ 175 w 392"/>
                      <a:gd name="T1" fmla="*/ 61 h 253"/>
                      <a:gd name="T2" fmla="*/ 307 w 392"/>
                      <a:gd name="T3" fmla="*/ 19 h 253"/>
                      <a:gd name="T4" fmla="*/ 367 w 392"/>
                      <a:gd name="T5" fmla="*/ 7 h 253"/>
                      <a:gd name="T6" fmla="*/ 385 w 392"/>
                      <a:gd name="T7" fmla="*/ 61 h 253"/>
                      <a:gd name="T8" fmla="*/ 325 w 392"/>
                      <a:gd name="T9" fmla="*/ 133 h 253"/>
                      <a:gd name="T10" fmla="*/ 193 w 392"/>
                      <a:gd name="T11" fmla="*/ 223 h 253"/>
                      <a:gd name="T12" fmla="*/ 37 w 392"/>
                      <a:gd name="T13" fmla="*/ 247 h 253"/>
                      <a:gd name="T14" fmla="*/ 1 w 392"/>
                      <a:gd name="T15" fmla="*/ 187 h 253"/>
                      <a:gd name="T16" fmla="*/ 43 w 392"/>
                      <a:gd name="T17" fmla="*/ 115 h 253"/>
                      <a:gd name="T18" fmla="*/ 175 w 392"/>
                      <a:gd name="T19" fmla="*/ 61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92" h="253">
                        <a:moveTo>
                          <a:pt x="175" y="61"/>
                        </a:moveTo>
                        <a:cubicBezTo>
                          <a:pt x="219" y="45"/>
                          <a:pt x="275" y="28"/>
                          <a:pt x="307" y="19"/>
                        </a:cubicBezTo>
                        <a:cubicBezTo>
                          <a:pt x="339" y="10"/>
                          <a:pt x="354" y="0"/>
                          <a:pt x="367" y="7"/>
                        </a:cubicBezTo>
                        <a:cubicBezTo>
                          <a:pt x="380" y="14"/>
                          <a:pt x="392" y="40"/>
                          <a:pt x="385" y="61"/>
                        </a:cubicBezTo>
                        <a:cubicBezTo>
                          <a:pt x="378" y="82"/>
                          <a:pt x="357" y="106"/>
                          <a:pt x="325" y="133"/>
                        </a:cubicBezTo>
                        <a:cubicBezTo>
                          <a:pt x="293" y="160"/>
                          <a:pt x="241" y="204"/>
                          <a:pt x="193" y="223"/>
                        </a:cubicBezTo>
                        <a:cubicBezTo>
                          <a:pt x="145" y="242"/>
                          <a:pt x="69" y="253"/>
                          <a:pt x="37" y="247"/>
                        </a:cubicBezTo>
                        <a:cubicBezTo>
                          <a:pt x="5" y="241"/>
                          <a:pt x="0" y="209"/>
                          <a:pt x="1" y="187"/>
                        </a:cubicBezTo>
                        <a:cubicBezTo>
                          <a:pt x="2" y="165"/>
                          <a:pt x="15" y="136"/>
                          <a:pt x="43" y="115"/>
                        </a:cubicBezTo>
                        <a:cubicBezTo>
                          <a:pt x="71" y="94"/>
                          <a:pt x="131" y="77"/>
                          <a:pt x="175" y="61"/>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8689" name="Freeform 17">
                    <a:extLst>
                      <a:ext uri="{FF2B5EF4-FFF2-40B4-BE49-F238E27FC236}">
                        <a16:creationId xmlns:a16="http://schemas.microsoft.com/office/drawing/2014/main" id="{3F8888E5-EB84-462C-ADE2-780C96C71370}"/>
                      </a:ext>
                    </a:extLst>
                  </p:cNvPr>
                  <p:cNvSpPr>
                    <a:spLocks/>
                  </p:cNvSpPr>
                  <p:nvPr/>
                </p:nvSpPr>
                <p:spPr bwMode="auto">
                  <a:xfrm>
                    <a:off x="2094" y="930"/>
                    <a:ext cx="238" cy="386"/>
                  </a:xfrm>
                  <a:custGeom>
                    <a:avLst/>
                    <a:gdLst>
                      <a:gd name="T0" fmla="*/ 78 w 238"/>
                      <a:gd name="T1" fmla="*/ 270 h 386"/>
                      <a:gd name="T2" fmla="*/ 24 w 238"/>
                      <a:gd name="T3" fmla="*/ 192 h 386"/>
                      <a:gd name="T4" fmla="*/ 0 w 238"/>
                      <a:gd name="T5" fmla="*/ 96 h 386"/>
                      <a:gd name="T6" fmla="*/ 24 w 238"/>
                      <a:gd name="T7" fmla="*/ 12 h 386"/>
                      <a:gd name="T8" fmla="*/ 120 w 238"/>
                      <a:gd name="T9" fmla="*/ 24 h 386"/>
                      <a:gd name="T10" fmla="*/ 180 w 238"/>
                      <a:gd name="T11" fmla="*/ 132 h 386"/>
                      <a:gd name="T12" fmla="*/ 234 w 238"/>
                      <a:gd name="T13" fmla="*/ 306 h 386"/>
                      <a:gd name="T14" fmla="*/ 204 w 238"/>
                      <a:gd name="T15" fmla="*/ 378 h 386"/>
                      <a:gd name="T16" fmla="*/ 168 w 238"/>
                      <a:gd name="T17" fmla="*/ 354 h 386"/>
                      <a:gd name="T18" fmla="*/ 78 w 238"/>
                      <a:gd name="T19" fmla="*/ 270 h 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386">
                        <a:moveTo>
                          <a:pt x="78" y="270"/>
                        </a:moveTo>
                        <a:cubicBezTo>
                          <a:pt x="54" y="243"/>
                          <a:pt x="37" y="221"/>
                          <a:pt x="24" y="192"/>
                        </a:cubicBezTo>
                        <a:cubicBezTo>
                          <a:pt x="11" y="163"/>
                          <a:pt x="0" y="126"/>
                          <a:pt x="0" y="96"/>
                        </a:cubicBezTo>
                        <a:cubicBezTo>
                          <a:pt x="0" y="66"/>
                          <a:pt x="4" y="24"/>
                          <a:pt x="24" y="12"/>
                        </a:cubicBezTo>
                        <a:cubicBezTo>
                          <a:pt x="44" y="0"/>
                          <a:pt x="94" y="4"/>
                          <a:pt x="120" y="24"/>
                        </a:cubicBezTo>
                        <a:cubicBezTo>
                          <a:pt x="146" y="44"/>
                          <a:pt x="161" y="85"/>
                          <a:pt x="180" y="132"/>
                        </a:cubicBezTo>
                        <a:cubicBezTo>
                          <a:pt x="199" y="179"/>
                          <a:pt x="230" y="265"/>
                          <a:pt x="234" y="306"/>
                        </a:cubicBezTo>
                        <a:cubicBezTo>
                          <a:pt x="238" y="347"/>
                          <a:pt x="215" y="370"/>
                          <a:pt x="204" y="378"/>
                        </a:cubicBezTo>
                        <a:cubicBezTo>
                          <a:pt x="193" y="386"/>
                          <a:pt x="190" y="372"/>
                          <a:pt x="168" y="354"/>
                        </a:cubicBezTo>
                        <a:cubicBezTo>
                          <a:pt x="146" y="336"/>
                          <a:pt x="102" y="297"/>
                          <a:pt x="78" y="270"/>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pic>
              <p:nvPicPr>
                <p:cNvPr id="28690" name="Picture 18">
                  <a:extLst>
                    <a:ext uri="{FF2B5EF4-FFF2-40B4-BE49-F238E27FC236}">
                      <a16:creationId xmlns:a16="http://schemas.microsoft.com/office/drawing/2014/main" id="{24DDA983-DDA8-457F-B978-E8D95540A1D7}"/>
                    </a:ext>
                  </a:extLst>
                </p:cNvPr>
                <p:cNvPicPr>
                  <a:picLocks noChangeAspect="1" noChangeArrowheads="1"/>
                </p:cNvPicPr>
                <p:nvPr userDrawn="1"/>
              </p:nvPicPr>
              <p:blipFill>
                <a:blip r:embed="rId15" cstate="email">
                  <a:extLst>
                    <a:ext uri="{28A0092B-C50C-407E-A947-70E740481C1C}">
                      <a14:useLocalDpi xmlns:a14="http://schemas.microsoft.com/office/drawing/2010/main"/>
                    </a:ext>
                  </a:extLst>
                </a:blip>
                <a:srcRect/>
                <a:stretch>
                  <a:fillRect/>
                </a:stretch>
              </p:blipFill>
              <p:spPr bwMode="auto">
                <a:xfrm>
                  <a:off x="5280" y="14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8691" name="Picture 19">
                  <a:extLst>
                    <a:ext uri="{FF2B5EF4-FFF2-40B4-BE49-F238E27FC236}">
                      <a16:creationId xmlns:a16="http://schemas.microsoft.com/office/drawing/2014/main" id="{0E5E5E23-E957-4035-8B03-73630578D11A}"/>
                    </a:ext>
                  </a:extLst>
                </p:cNvPr>
                <p:cNvPicPr>
                  <a:picLocks noChangeAspect="1" noChangeArrowheads="1"/>
                </p:cNvPicPr>
                <p:nvPr userDrawn="1"/>
              </p:nvPicPr>
              <p:blipFill>
                <a:blip r:embed="rId15" cstate="email">
                  <a:extLst>
                    <a:ext uri="{28A0092B-C50C-407E-A947-70E740481C1C}">
                      <a14:useLocalDpi xmlns:a14="http://schemas.microsoft.com/office/drawing/2010/main"/>
                    </a:ext>
                  </a:extLst>
                </a:blip>
                <a:srcRect/>
                <a:stretch>
                  <a:fillRect/>
                </a:stretch>
              </p:blipFill>
              <p:spPr bwMode="auto">
                <a:xfrm>
                  <a:off x="5574" y="14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8692" name="Picture 20">
                  <a:extLst>
                    <a:ext uri="{FF2B5EF4-FFF2-40B4-BE49-F238E27FC236}">
                      <a16:creationId xmlns:a16="http://schemas.microsoft.com/office/drawing/2014/main" id="{7B97128F-4CE1-495E-9E50-12B5EC3F2155}"/>
                    </a:ext>
                  </a:extLst>
                </p:cNvPr>
                <p:cNvPicPr>
                  <a:picLocks noChangeAspect="1" noChangeArrowheads="1"/>
                </p:cNvPicPr>
                <p:nvPr userDrawn="1"/>
              </p:nvPicPr>
              <p:blipFill>
                <a:blip r:embed="rId15" cstate="email">
                  <a:extLst>
                    <a:ext uri="{28A0092B-C50C-407E-A947-70E740481C1C}">
                      <a14:useLocalDpi xmlns:a14="http://schemas.microsoft.com/office/drawing/2010/main"/>
                    </a:ext>
                  </a:extLst>
                </a:blip>
                <a:srcRect/>
                <a:stretch>
                  <a:fillRect/>
                </a:stretch>
              </p:blipFill>
              <p:spPr bwMode="auto">
                <a:xfrm>
                  <a:off x="5424" y="33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8693" name="Picture 21">
                  <a:extLst>
                    <a:ext uri="{FF2B5EF4-FFF2-40B4-BE49-F238E27FC236}">
                      <a16:creationId xmlns:a16="http://schemas.microsoft.com/office/drawing/2014/main" id="{2AF76F60-F0AF-4113-A8ED-8CCDA6458957}"/>
                    </a:ext>
                  </a:extLst>
                </p:cNvPr>
                <p:cNvPicPr>
                  <a:picLocks noChangeAspect="1" noChangeArrowheads="1"/>
                </p:cNvPicPr>
                <p:nvPr userDrawn="1"/>
              </p:nvPicPr>
              <p:blipFill>
                <a:blip r:embed="rId15" cstate="email">
                  <a:extLst>
                    <a:ext uri="{28A0092B-C50C-407E-A947-70E740481C1C}">
                      <a14:useLocalDpi xmlns:a14="http://schemas.microsoft.com/office/drawing/2010/main"/>
                    </a:ext>
                  </a:extLst>
                </a:blip>
                <a:srcRect/>
                <a:stretch>
                  <a:fillRect/>
                </a:stretch>
              </p:blipFill>
              <p:spPr bwMode="auto">
                <a:xfrm>
                  <a:off x="5376" y="57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8694" name="Picture 22">
                  <a:extLst>
                    <a:ext uri="{FF2B5EF4-FFF2-40B4-BE49-F238E27FC236}">
                      <a16:creationId xmlns:a16="http://schemas.microsoft.com/office/drawing/2014/main" id="{402073E9-BA7E-4A30-A288-7A37F25935CF}"/>
                    </a:ext>
                  </a:extLst>
                </p:cNvPr>
                <p:cNvPicPr>
                  <a:picLocks noChangeAspect="1" noChangeArrowheads="1"/>
                </p:cNvPicPr>
                <p:nvPr userDrawn="1"/>
              </p:nvPicPr>
              <p:blipFill>
                <a:blip r:embed="rId15" cstate="email">
                  <a:extLst>
                    <a:ext uri="{28A0092B-C50C-407E-A947-70E740481C1C}">
                      <a14:useLocalDpi xmlns:a14="http://schemas.microsoft.com/office/drawing/2010/main"/>
                    </a:ext>
                  </a:extLst>
                </a:blip>
                <a:srcRect/>
                <a:stretch>
                  <a:fillRect/>
                </a:stretch>
              </p:blipFill>
              <p:spPr bwMode="auto">
                <a:xfrm>
                  <a:off x="5574" y="52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8695" name="Picture 23">
                  <a:extLst>
                    <a:ext uri="{FF2B5EF4-FFF2-40B4-BE49-F238E27FC236}">
                      <a16:creationId xmlns:a16="http://schemas.microsoft.com/office/drawing/2014/main" id="{8F605915-66A3-4E92-8F45-F133445070D7}"/>
                    </a:ext>
                  </a:extLst>
                </p:cNvPr>
                <p:cNvPicPr>
                  <a:picLocks noChangeAspect="1" noChangeArrowheads="1"/>
                </p:cNvPicPr>
                <p:nvPr userDrawn="1"/>
              </p:nvPicPr>
              <p:blipFill>
                <a:blip r:embed="rId15" cstate="email">
                  <a:extLst>
                    <a:ext uri="{28A0092B-C50C-407E-A947-70E740481C1C}">
                      <a14:useLocalDpi xmlns:a14="http://schemas.microsoft.com/office/drawing/2010/main"/>
                    </a:ext>
                  </a:extLst>
                </a:blip>
                <a:srcRect/>
                <a:stretch>
                  <a:fillRect/>
                </a:stretch>
              </p:blipFill>
              <p:spPr bwMode="auto">
                <a:xfrm>
                  <a:off x="5472" y="76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8696" name="Picture 24">
                  <a:extLst>
                    <a:ext uri="{FF2B5EF4-FFF2-40B4-BE49-F238E27FC236}">
                      <a16:creationId xmlns:a16="http://schemas.microsoft.com/office/drawing/2014/main" id="{32368F55-4C9E-458B-BD17-E4173B4899DA}"/>
                    </a:ext>
                  </a:extLst>
                </p:cNvPr>
                <p:cNvPicPr>
                  <a:picLocks noChangeAspect="1" noChangeArrowheads="1"/>
                </p:cNvPicPr>
                <p:nvPr userDrawn="1"/>
              </p:nvPicPr>
              <p:blipFill>
                <a:blip r:embed="rId15" cstate="email">
                  <a:extLst>
                    <a:ext uri="{28A0092B-C50C-407E-A947-70E740481C1C}">
                      <a14:useLocalDpi xmlns:a14="http://schemas.microsoft.com/office/drawing/2010/main"/>
                    </a:ext>
                  </a:extLst>
                </a:blip>
                <a:srcRect/>
                <a:stretch>
                  <a:fillRect/>
                </a:stretch>
              </p:blipFill>
              <p:spPr bwMode="auto">
                <a:xfrm>
                  <a:off x="5574" y="100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8697" name="Picture 25">
                  <a:extLst>
                    <a:ext uri="{FF2B5EF4-FFF2-40B4-BE49-F238E27FC236}">
                      <a16:creationId xmlns:a16="http://schemas.microsoft.com/office/drawing/2014/main" id="{88139488-1DEC-4098-A3C6-F9D42F363B4E}"/>
                    </a:ext>
                  </a:extLst>
                </p:cNvPr>
                <p:cNvPicPr>
                  <a:picLocks noChangeAspect="1" noChangeArrowheads="1"/>
                </p:cNvPicPr>
                <p:nvPr userDrawn="1"/>
              </p:nvPicPr>
              <p:blipFill>
                <a:blip r:embed="rId15" cstate="email">
                  <a:extLst>
                    <a:ext uri="{28A0092B-C50C-407E-A947-70E740481C1C}">
                      <a14:useLocalDpi xmlns:a14="http://schemas.microsoft.com/office/drawing/2010/main"/>
                    </a:ext>
                  </a:extLst>
                </a:blip>
                <a:srcRect/>
                <a:stretch>
                  <a:fillRect/>
                </a:stretch>
              </p:blipFill>
              <p:spPr bwMode="auto">
                <a:xfrm>
                  <a:off x="5574" y="124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28698" name="Group 26">
                <a:extLst>
                  <a:ext uri="{FF2B5EF4-FFF2-40B4-BE49-F238E27FC236}">
                    <a16:creationId xmlns:a16="http://schemas.microsoft.com/office/drawing/2014/main" id="{6903B9A1-1830-43BE-8D52-0DCA56FDA0D5}"/>
                  </a:ext>
                </a:extLst>
              </p:cNvPr>
              <p:cNvGrpSpPr>
                <a:grpSpLocks/>
              </p:cNvGrpSpPr>
              <p:nvPr userDrawn="1"/>
            </p:nvGrpSpPr>
            <p:grpSpPr bwMode="auto">
              <a:xfrm>
                <a:off x="4944" y="1008"/>
                <a:ext cx="522" cy="2967"/>
                <a:chOff x="4944" y="1008"/>
                <a:chExt cx="522" cy="2967"/>
              </a:xfrm>
            </p:grpSpPr>
            <p:pic>
              <p:nvPicPr>
                <p:cNvPr id="28699" name="Picture 27">
                  <a:extLst>
                    <a:ext uri="{FF2B5EF4-FFF2-40B4-BE49-F238E27FC236}">
                      <a16:creationId xmlns:a16="http://schemas.microsoft.com/office/drawing/2014/main" id="{6439D9D6-67EA-4EE0-9F72-30FB6F25246E}"/>
                    </a:ext>
                  </a:extLst>
                </p:cNvPr>
                <p:cNvPicPr>
                  <a:picLocks noChangeAspect="1" noChangeArrowheads="1"/>
                </p:cNvPicPr>
                <p:nvPr userDrawn="1"/>
              </p:nvPicPr>
              <p:blipFill>
                <a:blip r:embed="rId15" cstate="email">
                  <a:extLst>
                    <a:ext uri="{28A0092B-C50C-407E-A947-70E740481C1C}">
                      <a14:useLocalDpi xmlns:a14="http://schemas.microsoft.com/office/drawing/2010/main"/>
                    </a:ext>
                  </a:extLst>
                </a:blip>
                <a:srcRect/>
                <a:stretch>
                  <a:fillRect/>
                </a:stretch>
              </p:blipFill>
              <p:spPr bwMode="auto">
                <a:xfrm>
                  <a:off x="5136" y="100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8700" name="Picture 28">
                  <a:extLst>
                    <a:ext uri="{FF2B5EF4-FFF2-40B4-BE49-F238E27FC236}">
                      <a16:creationId xmlns:a16="http://schemas.microsoft.com/office/drawing/2014/main" id="{65B62960-1CC8-4142-B949-0473FCDF70DD}"/>
                    </a:ext>
                  </a:extLst>
                </p:cNvPr>
                <p:cNvPicPr>
                  <a:picLocks noChangeAspect="1" noChangeArrowheads="1"/>
                </p:cNvPicPr>
                <p:nvPr userDrawn="1"/>
              </p:nvPicPr>
              <p:blipFill>
                <a:blip r:embed="rId15" cstate="email">
                  <a:extLst>
                    <a:ext uri="{28A0092B-C50C-407E-A947-70E740481C1C}">
                      <a14:useLocalDpi xmlns:a14="http://schemas.microsoft.com/office/drawing/2010/main"/>
                    </a:ext>
                  </a:extLst>
                </a:blip>
                <a:srcRect/>
                <a:stretch>
                  <a:fillRect/>
                </a:stretch>
              </p:blipFill>
              <p:spPr bwMode="auto">
                <a:xfrm>
                  <a:off x="5184" y="1200"/>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8701" name="Picture 29">
                  <a:extLst>
                    <a:ext uri="{FF2B5EF4-FFF2-40B4-BE49-F238E27FC236}">
                      <a16:creationId xmlns:a16="http://schemas.microsoft.com/office/drawing/2014/main" id="{24FBDC0F-D6EF-44A0-8DBA-9B7ADE4EA276}"/>
                    </a:ext>
                  </a:extLst>
                </p:cNvPr>
                <p:cNvPicPr>
                  <a:picLocks noChangeAspect="1" noChangeArrowheads="1"/>
                </p:cNvPicPr>
                <p:nvPr userDrawn="1"/>
              </p:nvPicPr>
              <p:blipFill>
                <a:blip r:embed="rId15" cstate="email">
                  <a:extLst>
                    <a:ext uri="{28A0092B-C50C-407E-A947-70E740481C1C}">
                      <a14:useLocalDpi xmlns:a14="http://schemas.microsoft.com/office/drawing/2010/main"/>
                    </a:ext>
                  </a:extLst>
                </a:blip>
                <a:srcRect/>
                <a:stretch>
                  <a:fillRect/>
                </a:stretch>
              </p:blipFill>
              <p:spPr bwMode="auto">
                <a:xfrm>
                  <a:off x="5136" y="158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8702" name="Picture 30">
                  <a:extLst>
                    <a:ext uri="{FF2B5EF4-FFF2-40B4-BE49-F238E27FC236}">
                      <a16:creationId xmlns:a16="http://schemas.microsoft.com/office/drawing/2014/main" id="{1FFCDB27-E8F6-4C32-9CEE-30CBFC8B1D31}"/>
                    </a:ext>
                  </a:extLst>
                </p:cNvPr>
                <p:cNvPicPr>
                  <a:picLocks noChangeAspect="1" noChangeArrowheads="1"/>
                </p:cNvPicPr>
                <p:nvPr userDrawn="1"/>
              </p:nvPicPr>
              <p:blipFill>
                <a:blip r:embed="rId15" cstate="email">
                  <a:extLst>
                    <a:ext uri="{28A0092B-C50C-407E-A947-70E740481C1C}">
                      <a14:useLocalDpi xmlns:a14="http://schemas.microsoft.com/office/drawing/2010/main"/>
                    </a:ext>
                  </a:extLst>
                </a:blip>
                <a:srcRect/>
                <a:stretch>
                  <a:fillRect/>
                </a:stretch>
              </p:blipFill>
              <p:spPr bwMode="auto">
                <a:xfrm>
                  <a:off x="5280" y="172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8703" name="Picture 31">
                  <a:extLst>
                    <a:ext uri="{FF2B5EF4-FFF2-40B4-BE49-F238E27FC236}">
                      <a16:creationId xmlns:a16="http://schemas.microsoft.com/office/drawing/2014/main" id="{5D948F03-EC0B-4253-8FFA-8ED6DECD9CE8}"/>
                    </a:ext>
                  </a:extLst>
                </p:cNvPr>
                <p:cNvPicPr>
                  <a:picLocks noChangeAspect="1" noChangeArrowheads="1"/>
                </p:cNvPicPr>
                <p:nvPr userDrawn="1"/>
              </p:nvPicPr>
              <p:blipFill>
                <a:blip r:embed="rId15" cstate="email">
                  <a:extLst>
                    <a:ext uri="{28A0092B-C50C-407E-A947-70E740481C1C}">
                      <a14:useLocalDpi xmlns:a14="http://schemas.microsoft.com/office/drawing/2010/main"/>
                    </a:ext>
                  </a:extLst>
                </a:blip>
                <a:srcRect/>
                <a:stretch>
                  <a:fillRect/>
                </a:stretch>
              </p:blipFill>
              <p:spPr bwMode="auto">
                <a:xfrm>
                  <a:off x="5040" y="182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8704" name="Picture 32">
                  <a:extLst>
                    <a:ext uri="{FF2B5EF4-FFF2-40B4-BE49-F238E27FC236}">
                      <a16:creationId xmlns:a16="http://schemas.microsoft.com/office/drawing/2014/main" id="{42FDB63C-E695-4CFF-95CB-44ADD5E7D215}"/>
                    </a:ext>
                  </a:extLst>
                </p:cNvPr>
                <p:cNvPicPr>
                  <a:picLocks noChangeAspect="1" noChangeArrowheads="1"/>
                </p:cNvPicPr>
                <p:nvPr userDrawn="1"/>
              </p:nvPicPr>
              <p:blipFill>
                <a:blip r:embed="rId15" cstate="email">
                  <a:extLst>
                    <a:ext uri="{28A0092B-C50C-407E-A947-70E740481C1C}">
                      <a14:useLocalDpi xmlns:a14="http://schemas.microsoft.com/office/drawing/2010/main"/>
                    </a:ext>
                  </a:extLst>
                </a:blip>
                <a:srcRect/>
                <a:stretch>
                  <a:fillRect/>
                </a:stretch>
              </p:blipFill>
              <p:spPr bwMode="auto">
                <a:xfrm>
                  <a:off x="5088" y="201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8705" name="Picture 33">
                  <a:extLst>
                    <a:ext uri="{FF2B5EF4-FFF2-40B4-BE49-F238E27FC236}">
                      <a16:creationId xmlns:a16="http://schemas.microsoft.com/office/drawing/2014/main" id="{1F24EFBF-E6D8-4B31-9880-C72B5BD51596}"/>
                    </a:ext>
                  </a:extLst>
                </p:cNvPr>
                <p:cNvPicPr>
                  <a:picLocks noChangeAspect="1" noChangeArrowheads="1"/>
                </p:cNvPicPr>
                <p:nvPr userDrawn="1"/>
              </p:nvPicPr>
              <p:blipFill>
                <a:blip r:embed="rId15" cstate="email">
                  <a:extLst>
                    <a:ext uri="{28A0092B-C50C-407E-A947-70E740481C1C}">
                      <a14:useLocalDpi xmlns:a14="http://schemas.microsoft.com/office/drawing/2010/main"/>
                    </a:ext>
                  </a:extLst>
                </a:blip>
                <a:srcRect/>
                <a:stretch>
                  <a:fillRect/>
                </a:stretch>
              </p:blipFill>
              <p:spPr bwMode="auto">
                <a:xfrm>
                  <a:off x="5280" y="206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8706" name="Picture 34">
                  <a:extLst>
                    <a:ext uri="{FF2B5EF4-FFF2-40B4-BE49-F238E27FC236}">
                      <a16:creationId xmlns:a16="http://schemas.microsoft.com/office/drawing/2014/main" id="{F74DDFD0-8E44-45C0-A426-6F0044E3BCC6}"/>
                    </a:ext>
                  </a:extLst>
                </p:cNvPr>
                <p:cNvPicPr>
                  <a:picLocks noChangeAspect="1" noChangeArrowheads="1"/>
                </p:cNvPicPr>
                <p:nvPr userDrawn="1"/>
              </p:nvPicPr>
              <p:blipFill>
                <a:blip r:embed="rId15" cstate="email">
                  <a:extLst>
                    <a:ext uri="{28A0092B-C50C-407E-A947-70E740481C1C}">
                      <a14:useLocalDpi xmlns:a14="http://schemas.microsoft.com/office/drawing/2010/main"/>
                    </a:ext>
                  </a:extLst>
                </a:blip>
                <a:srcRect/>
                <a:stretch>
                  <a:fillRect/>
                </a:stretch>
              </p:blipFill>
              <p:spPr bwMode="auto">
                <a:xfrm>
                  <a:off x="5232" y="235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8707" name="Picture 35">
                  <a:extLst>
                    <a:ext uri="{FF2B5EF4-FFF2-40B4-BE49-F238E27FC236}">
                      <a16:creationId xmlns:a16="http://schemas.microsoft.com/office/drawing/2014/main" id="{799D4E7C-4801-4CBC-B89D-4014BBC94104}"/>
                    </a:ext>
                  </a:extLst>
                </p:cNvPr>
                <p:cNvPicPr>
                  <a:picLocks noChangeAspect="1" noChangeArrowheads="1"/>
                </p:cNvPicPr>
                <p:nvPr userDrawn="1"/>
              </p:nvPicPr>
              <p:blipFill>
                <a:blip r:embed="rId15" cstate="email">
                  <a:extLst>
                    <a:ext uri="{28A0092B-C50C-407E-A947-70E740481C1C}">
                      <a14:useLocalDpi xmlns:a14="http://schemas.microsoft.com/office/drawing/2010/main"/>
                    </a:ext>
                  </a:extLst>
                </a:blip>
                <a:srcRect/>
                <a:stretch>
                  <a:fillRect/>
                </a:stretch>
              </p:blipFill>
              <p:spPr bwMode="auto">
                <a:xfrm>
                  <a:off x="4992" y="220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8708" name="Picture 36">
                  <a:extLst>
                    <a:ext uri="{FF2B5EF4-FFF2-40B4-BE49-F238E27FC236}">
                      <a16:creationId xmlns:a16="http://schemas.microsoft.com/office/drawing/2014/main" id="{C59706E5-40F2-4195-8833-6908D86EEA5C}"/>
                    </a:ext>
                  </a:extLst>
                </p:cNvPr>
                <p:cNvPicPr>
                  <a:picLocks noChangeAspect="1" noChangeArrowheads="1"/>
                </p:cNvPicPr>
                <p:nvPr userDrawn="1"/>
              </p:nvPicPr>
              <p:blipFill>
                <a:blip r:embed="rId15" cstate="email">
                  <a:extLst>
                    <a:ext uri="{28A0092B-C50C-407E-A947-70E740481C1C}">
                      <a14:useLocalDpi xmlns:a14="http://schemas.microsoft.com/office/drawing/2010/main"/>
                    </a:ext>
                  </a:extLst>
                </a:blip>
                <a:srcRect/>
                <a:stretch>
                  <a:fillRect/>
                </a:stretch>
              </p:blipFill>
              <p:spPr bwMode="auto">
                <a:xfrm>
                  <a:off x="4992" y="244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8709" name="Picture 37">
                  <a:extLst>
                    <a:ext uri="{FF2B5EF4-FFF2-40B4-BE49-F238E27FC236}">
                      <a16:creationId xmlns:a16="http://schemas.microsoft.com/office/drawing/2014/main" id="{107BABA9-DEEF-40C3-A855-83F4875A94CA}"/>
                    </a:ext>
                  </a:extLst>
                </p:cNvPr>
                <p:cNvPicPr>
                  <a:picLocks noChangeAspect="1" noChangeArrowheads="1"/>
                </p:cNvPicPr>
                <p:nvPr userDrawn="1"/>
              </p:nvPicPr>
              <p:blipFill>
                <a:blip r:embed="rId15" cstate="email">
                  <a:extLst>
                    <a:ext uri="{28A0092B-C50C-407E-A947-70E740481C1C}">
                      <a14:useLocalDpi xmlns:a14="http://schemas.microsoft.com/office/drawing/2010/main"/>
                    </a:ext>
                  </a:extLst>
                </a:blip>
                <a:srcRect/>
                <a:stretch>
                  <a:fillRect/>
                </a:stretch>
              </p:blipFill>
              <p:spPr bwMode="auto">
                <a:xfrm>
                  <a:off x="5136" y="259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8710" name="Picture 38">
                  <a:extLst>
                    <a:ext uri="{FF2B5EF4-FFF2-40B4-BE49-F238E27FC236}">
                      <a16:creationId xmlns:a16="http://schemas.microsoft.com/office/drawing/2014/main" id="{61B0FFA5-EF65-4CFD-83D1-EE273C0596F2}"/>
                    </a:ext>
                  </a:extLst>
                </p:cNvPr>
                <p:cNvPicPr>
                  <a:picLocks noChangeAspect="1" noChangeArrowheads="1"/>
                </p:cNvPicPr>
                <p:nvPr userDrawn="1"/>
              </p:nvPicPr>
              <p:blipFill>
                <a:blip r:embed="rId15" cstate="email">
                  <a:extLst>
                    <a:ext uri="{28A0092B-C50C-407E-A947-70E740481C1C}">
                      <a14:useLocalDpi xmlns:a14="http://schemas.microsoft.com/office/drawing/2010/main"/>
                    </a:ext>
                  </a:extLst>
                </a:blip>
                <a:srcRect/>
                <a:stretch>
                  <a:fillRect/>
                </a:stretch>
              </p:blipFill>
              <p:spPr bwMode="auto">
                <a:xfrm>
                  <a:off x="5232" y="139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8711" name="Picture 39">
                  <a:extLst>
                    <a:ext uri="{FF2B5EF4-FFF2-40B4-BE49-F238E27FC236}">
                      <a16:creationId xmlns:a16="http://schemas.microsoft.com/office/drawing/2014/main" id="{37A40449-FC32-4BCD-8911-525471131CA0}"/>
                    </a:ext>
                  </a:extLst>
                </p:cNvPr>
                <p:cNvPicPr>
                  <a:picLocks noChangeAspect="1" noChangeArrowheads="1"/>
                </p:cNvPicPr>
                <p:nvPr userDrawn="1"/>
              </p:nvPicPr>
              <p:blipFill>
                <a:blip r:embed="rId15" cstate="email">
                  <a:extLst>
                    <a:ext uri="{28A0092B-C50C-407E-A947-70E740481C1C}">
                      <a14:useLocalDpi xmlns:a14="http://schemas.microsoft.com/office/drawing/2010/main"/>
                    </a:ext>
                  </a:extLst>
                </a:blip>
                <a:srcRect/>
                <a:stretch>
                  <a:fillRect/>
                </a:stretch>
              </p:blipFill>
              <p:spPr bwMode="auto">
                <a:xfrm>
                  <a:off x="4944" y="273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8712" name="Picture 40">
                  <a:extLst>
                    <a:ext uri="{FF2B5EF4-FFF2-40B4-BE49-F238E27FC236}">
                      <a16:creationId xmlns:a16="http://schemas.microsoft.com/office/drawing/2014/main" id="{97EE0ADD-C041-4355-9DB0-D25BB53E4DEC}"/>
                    </a:ext>
                  </a:extLst>
                </p:cNvPr>
                <p:cNvPicPr>
                  <a:picLocks noChangeAspect="1" noChangeArrowheads="1"/>
                </p:cNvPicPr>
                <p:nvPr userDrawn="1"/>
              </p:nvPicPr>
              <p:blipFill>
                <a:blip r:embed="rId15" cstate="email">
                  <a:extLst>
                    <a:ext uri="{28A0092B-C50C-407E-A947-70E740481C1C}">
                      <a14:useLocalDpi xmlns:a14="http://schemas.microsoft.com/office/drawing/2010/main"/>
                    </a:ext>
                  </a:extLst>
                </a:blip>
                <a:srcRect/>
                <a:stretch>
                  <a:fillRect/>
                </a:stretch>
              </p:blipFill>
              <p:spPr bwMode="auto">
                <a:xfrm>
                  <a:off x="4992" y="307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8713" name="Picture 41">
                  <a:extLst>
                    <a:ext uri="{FF2B5EF4-FFF2-40B4-BE49-F238E27FC236}">
                      <a16:creationId xmlns:a16="http://schemas.microsoft.com/office/drawing/2014/main" id="{9ADA4886-CEE9-46CB-922E-5147FD6413C9}"/>
                    </a:ext>
                  </a:extLst>
                </p:cNvPr>
                <p:cNvPicPr>
                  <a:picLocks noChangeAspect="1" noChangeArrowheads="1"/>
                </p:cNvPicPr>
                <p:nvPr userDrawn="1"/>
              </p:nvPicPr>
              <p:blipFill>
                <a:blip r:embed="rId15" cstate="email">
                  <a:extLst>
                    <a:ext uri="{28A0092B-C50C-407E-A947-70E740481C1C}">
                      <a14:useLocalDpi xmlns:a14="http://schemas.microsoft.com/office/drawing/2010/main"/>
                    </a:ext>
                  </a:extLst>
                </a:blip>
                <a:srcRect/>
                <a:stretch>
                  <a:fillRect/>
                </a:stretch>
              </p:blipFill>
              <p:spPr bwMode="auto">
                <a:xfrm>
                  <a:off x="5232" y="331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8714" name="Picture 42">
                  <a:extLst>
                    <a:ext uri="{FF2B5EF4-FFF2-40B4-BE49-F238E27FC236}">
                      <a16:creationId xmlns:a16="http://schemas.microsoft.com/office/drawing/2014/main" id="{D86D1415-93BC-40C6-B236-9C8D7A1B01FC}"/>
                    </a:ext>
                  </a:extLst>
                </p:cNvPr>
                <p:cNvPicPr>
                  <a:picLocks noChangeAspect="1" noChangeArrowheads="1"/>
                </p:cNvPicPr>
                <p:nvPr userDrawn="1"/>
              </p:nvPicPr>
              <p:blipFill>
                <a:blip r:embed="rId15" cstate="email">
                  <a:extLst>
                    <a:ext uri="{28A0092B-C50C-407E-A947-70E740481C1C}">
                      <a14:useLocalDpi xmlns:a14="http://schemas.microsoft.com/office/drawing/2010/main"/>
                    </a:ext>
                  </a:extLst>
                </a:blip>
                <a:srcRect/>
                <a:stretch>
                  <a:fillRect/>
                </a:stretch>
              </p:blipFill>
              <p:spPr bwMode="auto">
                <a:xfrm>
                  <a:off x="4992" y="340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8715" name="Picture 43">
                  <a:extLst>
                    <a:ext uri="{FF2B5EF4-FFF2-40B4-BE49-F238E27FC236}">
                      <a16:creationId xmlns:a16="http://schemas.microsoft.com/office/drawing/2014/main" id="{61ECAF93-BA36-41D6-B74E-22F6AA699D75}"/>
                    </a:ext>
                  </a:extLst>
                </p:cNvPr>
                <p:cNvPicPr>
                  <a:picLocks noChangeAspect="1" noChangeArrowheads="1"/>
                </p:cNvPicPr>
                <p:nvPr userDrawn="1"/>
              </p:nvPicPr>
              <p:blipFill>
                <a:blip r:embed="rId15" cstate="email">
                  <a:extLst>
                    <a:ext uri="{28A0092B-C50C-407E-A947-70E740481C1C}">
                      <a14:useLocalDpi xmlns:a14="http://schemas.microsoft.com/office/drawing/2010/main"/>
                    </a:ext>
                  </a:extLst>
                </a:blip>
                <a:srcRect/>
                <a:stretch>
                  <a:fillRect/>
                </a:stretch>
              </p:blipFill>
              <p:spPr bwMode="auto">
                <a:xfrm>
                  <a:off x="5088" y="355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8716" name="Picture 44">
                  <a:extLst>
                    <a:ext uri="{FF2B5EF4-FFF2-40B4-BE49-F238E27FC236}">
                      <a16:creationId xmlns:a16="http://schemas.microsoft.com/office/drawing/2014/main" id="{773ABEA1-E39A-4D31-AEAC-D22F3B8C0475}"/>
                    </a:ext>
                  </a:extLst>
                </p:cNvPr>
                <p:cNvPicPr>
                  <a:picLocks noChangeAspect="1" noChangeArrowheads="1"/>
                </p:cNvPicPr>
                <p:nvPr userDrawn="1"/>
              </p:nvPicPr>
              <p:blipFill>
                <a:blip r:embed="rId15" cstate="email">
                  <a:extLst>
                    <a:ext uri="{28A0092B-C50C-407E-A947-70E740481C1C}">
                      <a14:useLocalDpi xmlns:a14="http://schemas.microsoft.com/office/drawing/2010/main"/>
                    </a:ext>
                  </a:extLst>
                </a:blip>
                <a:srcRect/>
                <a:stretch>
                  <a:fillRect/>
                </a:stretch>
              </p:blipFill>
              <p:spPr bwMode="auto">
                <a:xfrm>
                  <a:off x="4992" y="379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8717" name="Picture 45">
                  <a:extLst>
                    <a:ext uri="{FF2B5EF4-FFF2-40B4-BE49-F238E27FC236}">
                      <a16:creationId xmlns:a16="http://schemas.microsoft.com/office/drawing/2014/main" id="{16A4F551-53EF-43D8-B53F-E53BCB8A528B}"/>
                    </a:ext>
                  </a:extLst>
                </p:cNvPr>
                <p:cNvPicPr>
                  <a:picLocks noChangeAspect="1" noChangeArrowheads="1"/>
                </p:cNvPicPr>
                <p:nvPr userDrawn="1"/>
              </p:nvPicPr>
              <p:blipFill>
                <a:blip r:embed="rId15" cstate="email">
                  <a:extLst>
                    <a:ext uri="{28A0092B-C50C-407E-A947-70E740481C1C}">
                      <a14:useLocalDpi xmlns:a14="http://schemas.microsoft.com/office/drawing/2010/main"/>
                    </a:ext>
                  </a:extLst>
                </a:blip>
                <a:srcRect/>
                <a:stretch>
                  <a:fillRect/>
                </a:stretch>
              </p:blipFill>
              <p:spPr bwMode="auto">
                <a:xfrm>
                  <a:off x="5184" y="369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sp>
          <p:nvSpPr>
            <p:cNvPr id="28718" name="Freeform 46">
              <a:extLst>
                <a:ext uri="{FF2B5EF4-FFF2-40B4-BE49-F238E27FC236}">
                  <a16:creationId xmlns:a16="http://schemas.microsoft.com/office/drawing/2014/main" id="{0A2990AD-7762-41D6-AD2B-5B62DEE08F27}"/>
                </a:ext>
              </a:extLst>
            </p:cNvPr>
            <p:cNvSpPr>
              <a:spLocks/>
            </p:cNvSpPr>
            <p:nvPr/>
          </p:nvSpPr>
          <p:spPr bwMode="auto">
            <a:xfrm>
              <a:off x="5010" y="3092"/>
              <a:ext cx="750" cy="1222"/>
            </a:xfrm>
            <a:custGeom>
              <a:avLst/>
              <a:gdLst>
                <a:gd name="T0" fmla="*/ 372 w 750"/>
                <a:gd name="T1" fmla="*/ 154 h 1222"/>
                <a:gd name="T2" fmla="*/ 378 w 750"/>
                <a:gd name="T3" fmla="*/ 412 h 1222"/>
                <a:gd name="T4" fmla="*/ 312 w 750"/>
                <a:gd name="T5" fmla="*/ 724 h 1222"/>
                <a:gd name="T6" fmla="*/ 138 w 750"/>
                <a:gd name="T7" fmla="*/ 928 h 1222"/>
                <a:gd name="T8" fmla="*/ 0 w 750"/>
                <a:gd name="T9" fmla="*/ 976 h 1222"/>
                <a:gd name="T10" fmla="*/ 0 w 750"/>
                <a:gd name="T11" fmla="*/ 1222 h 1222"/>
                <a:gd name="T12" fmla="*/ 750 w 750"/>
                <a:gd name="T13" fmla="*/ 1222 h 1222"/>
                <a:gd name="T14" fmla="*/ 750 w 750"/>
                <a:gd name="T15" fmla="*/ 178 h 1222"/>
                <a:gd name="T16" fmla="*/ 372 w 750"/>
                <a:gd name="T17" fmla="*/ 154 h 1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0" h="1222">
                  <a:moveTo>
                    <a:pt x="372" y="154"/>
                  </a:moveTo>
                  <a:cubicBezTo>
                    <a:pt x="309" y="193"/>
                    <a:pt x="388" y="317"/>
                    <a:pt x="378" y="412"/>
                  </a:cubicBezTo>
                  <a:cubicBezTo>
                    <a:pt x="368" y="507"/>
                    <a:pt x="352" y="638"/>
                    <a:pt x="312" y="724"/>
                  </a:cubicBezTo>
                  <a:cubicBezTo>
                    <a:pt x="272" y="810"/>
                    <a:pt x="190" y="886"/>
                    <a:pt x="138" y="928"/>
                  </a:cubicBezTo>
                  <a:cubicBezTo>
                    <a:pt x="86" y="970"/>
                    <a:pt x="23" y="927"/>
                    <a:pt x="0" y="976"/>
                  </a:cubicBezTo>
                  <a:lnTo>
                    <a:pt x="0" y="1222"/>
                  </a:lnTo>
                  <a:lnTo>
                    <a:pt x="750" y="1222"/>
                  </a:lnTo>
                  <a:lnTo>
                    <a:pt x="750" y="178"/>
                  </a:lnTo>
                  <a:cubicBezTo>
                    <a:pt x="687" y="0"/>
                    <a:pt x="451" y="159"/>
                    <a:pt x="372" y="154"/>
                  </a:cubicBezTo>
                  <a:close/>
                </a:path>
              </a:pathLst>
            </a:cu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8719" name="Freeform 47">
              <a:extLst>
                <a:ext uri="{FF2B5EF4-FFF2-40B4-BE49-F238E27FC236}">
                  <a16:creationId xmlns:a16="http://schemas.microsoft.com/office/drawing/2014/main" id="{70E12A96-AECC-49D1-BE19-0C40A5499D05}"/>
                </a:ext>
              </a:extLst>
            </p:cNvPr>
            <p:cNvSpPr>
              <a:spLocks/>
            </p:cNvSpPr>
            <p:nvPr/>
          </p:nvSpPr>
          <p:spPr bwMode="auto">
            <a:xfrm>
              <a:off x="5001" y="3060"/>
              <a:ext cx="768" cy="1260"/>
            </a:xfrm>
            <a:custGeom>
              <a:avLst/>
              <a:gdLst>
                <a:gd name="T0" fmla="*/ 0 w 768"/>
                <a:gd name="T1" fmla="*/ 1260 h 1260"/>
                <a:gd name="T2" fmla="*/ 0 w 768"/>
                <a:gd name="T3" fmla="*/ 1134 h 1260"/>
                <a:gd name="T4" fmla="*/ 210 w 768"/>
                <a:gd name="T5" fmla="*/ 1032 h 1260"/>
                <a:gd name="T6" fmla="*/ 324 w 768"/>
                <a:gd name="T7" fmla="*/ 918 h 1260"/>
                <a:gd name="T8" fmla="*/ 414 w 768"/>
                <a:gd name="T9" fmla="*/ 714 h 1260"/>
                <a:gd name="T10" fmla="*/ 450 w 768"/>
                <a:gd name="T11" fmla="*/ 456 h 1260"/>
                <a:gd name="T12" fmla="*/ 438 w 768"/>
                <a:gd name="T13" fmla="*/ 258 h 1260"/>
                <a:gd name="T14" fmla="*/ 684 w 768"/>
                <a:gd name="T15" fmla="*/ 0 h 1260"/>
                <a:gd name="T16" fmla="*/ 768 w 768"/>
                <a:gd name="T17" fmla="*/ 18 h 1260"/>
                <a:gd name="T18" fmla="*/ 768 w 768"/>
                <a:gd name="T19" fmla="*/ 1254 h 1260"/>
                <a:gd name="T20" fmla="*/ 0 w 768"/>
                <a:gd name="T21" fmla="*/ 1260 h 1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68" h="1260">
                  <a:moveTo>
                    <a:pt x="0" y="1260"/>
                  </a:moveTo>
                  <a:lnTo>
                    <a:pt x="0" y="1134"/>
                  </a:lnTo>
                  <a:lnTo>
                    <a:pt x="210" y="1032"/>
                  </a:lnTo>
                  <a:lnTo>
                    <a:pt x="324" y="918"/>
                  </a:lnTo>
                  <a:lnTo>
                    <a:pt x="414" y="714"/>
                  </a:lnTo>
                  <a:lnTo>
                    <a:pt x="450" y="456"/>
                  </a:lnTo>
                  <a:lnTo>
                    <a:pt x="438" y="258"/>
                  </a:lnTo>
                  <a:lnTo>
                    <a:pt x="684" y="0"/>
                  </a:lnTo>
                  <a:lnTo>
                    <a:pt x="768" y="18"/>
                  </a:lnTo>
                  <a:lnTo>
                    <a:pt x="768" y="1254"/>
                  </a:lnTo>
                  <a:lnTo>
                    <a:pt x="0" y="1260"/>
                  </a:lnTo>
                  <a:close/>
                </a:path>
              </a:pathLst>
            </a:custGeom>
            <a:gradFill rotWithShape="0">
              <a:gsLst>
                <a:gs pos="0">
                  <a:schemeClr val="folHlink"/>
                </a:gs>
                <a:gs pos="50000">
                  <a:schemeClr val="hlink"/>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8720" name="Freeform 48">
              <a:extLst>
                <a:ext uri="{FF2B5EF4-FFF2-40B4-BE49-F238E27FC236}">
                  <a16:creationId xmlns:a16="http://schemas.microsoft.com/office/drawing/2014/main" id="{481A3B9E-CE96-4B03-B4EA-3ED84F9BEC31}"/>
                </a:ext>
              </a:extLst>
            </p:cNvPr>
            <p:cNvSpPr>
              <a:spLocks/>
            </p:cNvSpPr>
            <p:nvPr/>
          </p:nvSpPr>
          <p:spPr bwMode="auto">
            <a:xfrm>
              <a:off x="4994" y="1775"/>
              <a:ext cx="776" cy="2543"/>
            </a:xfrm>
            <a:custGeom>
              <a:avLst/>
              <a:gdLst>
                <a:gd name="T0" fmla="*/ 550 w 776"/>
                <a:gd name="T1" fmla="*/ 115 h 2543"/>
                <a:gd name="T2" fmla="*/ 460 w 776"/>
                <a:gd name="T3" fmla="*/ 529 h 2543"/>
                <a:gd name="T4" fmla="*/ 298 w 776"/>
                <a:gd name="T5" fmla="*/ 925 h 2543"/>
                <a:gd name="T6" fmla="*/ 76 w 776"/>
                <a:gd name="T7" fmla="*/ 1267 h 2543"/>
                <a:gd name="T8" fmla="*/ 4 w 776"/>
                <a:gd name="T9" fmla="*/ 1339 h 2543"/>
                <a:gd name="T10" fmla="*/ 100 w 776"/>
                <a:gd name="T11" fmla="*/ 1351 h 2543"/>
                <a:gd name="T12" fmla="*/ 286 w 776"/>
                <a:gd name="T13" fmla="*/ 1399 h 2543"/>
                <a:gd name="T14" fmla="*/ 394 w 776"/>
                <a:gd name="T15" fmla="*/ 1525 h 2543"/>
                <a:gd name="T16" fmla="*/ 478 w 776"/>
                <a:gd name="T17" fmla="*/ 1705 h 2543"/>
                <a:gd name="T18" fmla="*/ 478 w 776"/>
                <a:gd name="T19" fmla="*/ 1969 h 2543"/>
                <a:gd name="T20" fmla="*/ 370 w 776"/>
                <a:gd name="T21" fmla="*/ 2263 h 2543"/>
                <a:gd name="T22" fmla="*/ 124 w 776"/>
                <a:gd name="T23" fmla="*/ 2479 h 2543"/>
                <a:gd name="T24" fmla="*/ 22 w 776"/>
                <a:gd name="T25" fmla="*/ 2515 h 2543"/>
                <a:gd name="T26" fmla="*/ 196 w 776"/>
                <a:gd name="T27" fmla="*/ 2533 h 2543"/>
                <a:gd name="T28" fmla="*/ 388 w 776"/>
                <a:gd name="T29" fmla="*/ 2455 h 2543"/>
                <a:gd name="T30" fmla="*/ 502 w 776"/>
                <a:gd name="T31" fmla="*/ 2299 h 2543"/>
                <a:gd name="T32" fmla="*/ 598 w 776"/>
                <a:gd name="T33" fmla="*/ 2197 h 2543"/>
                <a:gd name="T34" fmla="*/ 694 w 776"/>
                <a:gd name="T35" fmla="*/ 2197 h 2543"/>
                <a:gd name="T36" fmla="*/ 742 w 776"/>
                <a:gd name="T37" fmla="*/ 2230 h 2543"/>
                <a:gd name="T38" fmla="*/ 712 w 776"/>
                <a:gd name="T39" fmla="*/ 2137 h 2543"/>
                <a:gd name="T40" fmla="*/ 664 w 776"/>
                <a:gd name="T41" fmla="*/ 1807 h 2543"/>
                <a:gd name="T42" fmla="*/ 670 w 776"/>
                <a:gd name="T43" fmla="*/ 1561 h 2543"/>
                <a:gd name="T44" fmla="*/ 718 w 776"/>
                <a:gd name="T45" fmla="*/ 1393 h 2543"/>
                <a:gd name="T46" fmla="*/ 748 w 776"/>
                <a:gd name="T47" fmla="*/ 1219 h 2543"/>
                <a:gd name="T48" fmla="*/ 550 w 776"/>
                <a:gd name="T49" fmla="*/ 115 h 25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76" h="2543">
                  <a:moveTo>
                    <a:pt x="550" y="115"/>
                  </a:moveTo>
                  <a:cubicBezTo>
                    <a:pt x="502" y="0"/>
                    <a:pt x="502" y="394"/>
                    <a:pt x="460" y="529"/>
                  </a:cubicBezTo>
                  <a:cubicBezTo>
                    <a:pt x="418" y="664"/>
                    <a:pt x="362" y="802"/>
                    <a:pt x="298" y="925"/>
                  </a:cubicBezTo>
                  <a:cubicBezTo>
                    <a:pt x="234" y="1048"/>
                    <a:pt x="125" y="1198"/>
                    <a:pt x="76" y="1267"/>
                  </a:cubicBezTo>
                  <a:cubicBezTo>
                    <a:pt x="27" y="1336"/>
                    <a:pt x="0" y="1325"/>
                    <a:pt x="4" y="1339"/>
                  </a:cubicBezTo>
                  <a:cubicBezTo>
                    <a:pt x="8" y="1353"/>
                    <a:pt x="53" y="1341"/>
                    <a:pt x="100" y="1351"/>
                  </a:cubicBezTo>
                  <a:cubicBezTo>
                    <a:pt x="147" y="1361"/>
                    <a:pt x="237" y="1370"/>
                    <a:pt x="286" y="1399"/>
                  </a:cubicBezTo>
                  <a:cubicBezTo>
                    <a:pt x="335" y="1428"/>
                    <a:pt x="362" y="1474"/>
                    <a:pt x="394" y="1525"/>
                  </a:cubicBezTo>
                  <a:cubicBezTo>
                    <a:pt x="426" y="1576"/>
                    <a:pt x="464" y="1631"/>
                    <a:pt x="478" y="1705"/>
                  </a:cubicBezTo>
                  <a:cubicBezTo>
                    <a:pt x="492" y="1779"/>
                    <a:pt x="496" y="1876"/>
                    <a:pt x="478" y="1969"/>
                  </a:cubicBezTo>
                  <a:cubicBezTo>
                    <a:pt x="460" y="2062"/>
                    <a:pt x="429" y="2178"/>
                    <a:pt x="370" y="2263"/>
                  </a:cubicBezTo>
                  <a:cubicBezTo>
                    <a:pt x="311" y="2348"/>
                    <a:pt x="238" y="2428"/>
                    <a:pt x="124" y="2479"/>
                  </a:cubicBezTo>
                  <a:cubicBezTo>
                    <a:pt x="66" y="2521"/>
                    <a:pt x="10" y="2506"/>
                    <a:pt x="22" y="2515"/>
                  </a:cubicBezTo>
                  <a:cubicBezTo>
                    <a:pt x="34" y="2524"/>
                    <a:pt x="135" y="2543"/>
                    <a:pt x="196" y="2533"/>
                  </a:cubicBezTo>
                  <a:cubicBezTo>
                    <a:pt x="257" y="2523"/>
                    <a:pt x="337" y="2494"/>
                    <a:pt x="388" y="2455"/>
                  </a:cubicBezTo>
                  <a:cubicBezTo>
                    <a:pt x="439" y="2416"/>
                    <a:pt x="467" y="2342"/>
                    <a:pt x="502" y="2299"/>
                  </a:cubicBezTo>
                  <a:cubicBezTo>
                    <a:pt x="537" y="2256"/>
                    <a:pt x="566" y="2214"/>
                    <a:pt x="598" y="2197"/>
                  </a:cubicBezTo>
                  <a:cubicBezTo>
                    <a:pt x="630" y="2180"/>
                    <a:pt x="670" y="2191"/>
                    <a:pt x="694" y="2197"/>
                  </a:cubicBezTo>
                  <a:cubicBezTo>
                    <a:pt x="718" y="2203"/>
                    <a:pt x="739" y="2240"/>
                    <a:pt x="742" y="2230"/>
                  </a:cubicBezTo>
                  <a:cubicBezTo>
                    <a:pt x="745" y="2220"/>
                    <a:pt x="725" y="2207"/>
                    <a:pt x="712" y="2137"/>
                  </a:cubicBezTo>
                  <a:cubicBezTo>
                    <a:pt x="699" y="2067"/>
                    <a:pt x="671" y="1903"/>
                    <a:pt x="664" y="1807"/>
                  </a:cubicBezTo>
                  <a:cubicBezTo>
                    <a:pt x="657" y="1711"/>
                    <a:pt x="661" y="1630"/>
                    <a:pt x="670" y="1561"/>
                  </a:cubicBezTo>
                  <a:cubicBezTo>
                    <a:pt x="679" y="1492"/>
                    <a:pt x="705" y="1450"/>
                    <a:pt x="718" y="1393"/>
                  </a:cubicBezTo>
                  <a:cubicBezTo>
                    <a:pt x="731" y="1336"/>
                    <a:pt x="776" y="1427"/>
                    <a:pt x="748" y="1219"/>
                  </a:cubicBezTo>
                  <a:cubicBezTo>
                    <a:pt x="720" y="1011"/>
                    <a:pt x="598" y="230"/>
                    <a:pt x="550" y="115"/>
                  </a:cubicBezTo>
                  <a:close/>
                </a:path>
              </a:pathLst>
            </a:custGeom>
            <a:gradFill rotWithShape="0">
              <a:gsLst>
                <a:gs pos="0">
                  <a:schemeClr val="accent2">
                    <a:gamma/>
                    <a:shade val="46275"/>
                    <a:invGamma/>
                  </a:schemeClr>
                </a:gs>
                <a:gs pos="50000">
                  <a:schemeClr val="accent2"/>
                </a:gs>
                <a:gs pos="100000">
                  <a:schemeClr val="accent2">
                    <a:gamma/>
                    <a:shade val="46275"/>
                    <a:invGamma/>
                  </a:schemeClr>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8721" name="Freeform 49" descr="kimonopat1">
              <a:extLst>
                <a:ext uri="{FF2B5EF4-FFF2-40B4-BE49-F238E27FC236}">
                  <a16:creationId xmlns:a16="http://schemas.microsoft.com/office/drawing/2014/main" id="{3FC2670F-6607-463A-AABD-D706FC534042}"/>
                </a:ext>
              </a:extLst>
            </p:cNvPr>
            <p:cNvSpPr>
              <a:spLocks/>
            </p:cNvSpPr>
            <p:nvPr/>
          </p:nvSpPr>
          <p:spPr bwMode="auto">
            <a:xfrm>
              <a:off x="5046" y="2229"/>
              <a:ext cx="617" cy="1376"/>
            </a:xfrm>
            <a:custGeom>
              <a:avLst/>
              <a:gdLst>
                <a:gd name="T0" fmla="*/ 486 w 617"/>
                <a:gd name="T1" fmla="*/ 3 h 1376"/>
                <a:gd name="T2" fmla="*/ 402 w 617"/>
                <a:gd name="T3" fmla="*/ 381 h 1376"/>
                <a:gd name="T4" fmla="*/ 216 w 617"/>
                <a:gd name="T5" fmla="*/ 777 h 1376"/>
                <a:gd name="T6" fmla="*/ 0 w 617"/>
                <a:gd name="T7" fmla="*/ 1119 h 1376"/>
                <a:gd name="T8" fmla="*/ 102 w 617"/>
                <a:gd name="T9" fmla="*/ 1101 h 1376"/>
                <a:gd name="T10" fmla="*/ 282 w 617"/>
                <a:gd name="T11" fmla="*/ 1119 h 1376"/>
                <a:gd name="T12" fmla="*/ 378 w 617"/>
                <a:gd name="T13" fmla="*/ 1185 h 1376"/>
                <a:gd name="T14" fmla="*/ 432 w 617"/>
                <a:gd name="T15" fmla="*/ 1269 h 1376"/>
                <a:gd name="T16" fmla="*/ 444 w 617"/>
                <a:gd name="T17" fmla="*/ 1365 h 1376"/>
                <a:gd name="T18" fmla="*/ 498 w 617"/>
                <a:gd name="T19" fmla="*/ 1203 h 1376"/>
                <a:gd name="T20" fmla="*/ 564 w 617"/>
                <a:gd name="T21" fmla="*/ 825 h 1376"/>
                <a:gd name="T22" fmla="*/ 606 w 617"/>
                <a:gd name="T23" fmla="*/ 363 h 1376"/>
                <a:gd name="T24" fmla="*/ 486 w 617"/>
                <a:gd name="T25" fmla="*/ 3 h 13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17" h="1376">
                  <a:moveTo>
                    <a:pt x="486" y="3"/>
                  </a:moveTo>
                  <a:cubicBezTo>
                    <a:pt x="452" y="6"/>
                    <a:pt x="447" y="252"/>
                    <a:pt x="402" y="381"/>
                  </a:cubicBezTo>
                  <a:cubicBezTo>
                    <a:pt x="357" y="510"/>
                    <a:pt x="283" y="654"/>
                    <a:pt x="216" y="777"/>
                  </a:cubicBezTo>
                  <a:cubicBezTo>
                    <a:pt x="149" y="900"/>
                    <a:pt x="19" y="1065"/>
                    <a:pt x="0" y="1119"/>
                  </a:cubicBezTo>
                  <a:cubicBezTo>
                    <a:pt x="48" y="1119"/>
                    <a:pt x="55" y="1101"/>
                    <a:pt x="102" y="1101"/>
                  </a:cubicBezTo>
                  <a:cubicBezTo>
                    <a:pt x="149" y="1101"/>
                    <a:pt x="236" y="1105"/>
                    <a:pt x="282" y="1119"/>
                  </a:cubicBezTo>
                  <a:cubicBezTo>
                    <a:pt x="328" y="1133"/>
                    <a:pt x="353" y="1160"/>
                    <a:pt x="378" y="1185"/>
                  </a:cubicBezTo>
                  <a:cubicBezTo>
                    <a:pt x="403" y="1210"/>
                    <a:pt x="421" y="1239"/>
                    <a:pt x="432" y="1269"/>
                  </a:cubicBezTo>
                  <a:cubicBezTo>
                    <a:pt x="443" y="1299"/>
                    <a:pt x="433" y="1376"/>
                    <a:pt x="444" y="1365"/>
                  </a:cubicBezTo>
                  <a:cubicBezTo>
                    <a:pt x="455" y="1354"/>
                    <a:pt x="478" y="1293"/>
                    <a:pt x="498" y="1203"/>
                  </a:cubicBezTo>
                  <a:cubicBezTo>
                    <a:pt x="518" y="1113"/>
                    <a:pt x="546" y="965"/>
                    <a:pt x="564" y="825"/>
                  </a:cubicBezTo>
                  <a:cubicBezTo>
                    <a:pt x="582" y="685"/>
                    <a:pt x="617" y="496"/>
                    <a:pt x="606" y="363"/>
                  </a:cubicBezTo>
                  <a:cubicBezTo>
                    <a:pt x="595" y="230"/>
                    <a:pt x="520" y="0"/>
                    <a:pt x="486" y="3"/>
                  </a:cubicBezTo>
                  <a:close/>
                </a:path>
              </a:pathLst>
            </a:custGeom>
            <a:blipFill dpi="0" rotWithShape="0">
              <a:blip r:embed="rId16"/>
              <a:srcRect/>
              <a:tile tx="0" ty="0" sx="100000" sy="100000" flip="none" algn="tl"/>
            </a:blip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8722" name="Freeform 50" descr="kimonopat1">
              <a:extLst>
                <a:ext uri="{FF2B5EF4-FFF2-40B4-BE49-F238E27FC236}">
                  <a16:creationId xmlns:a16="http://schemas.microsoft.com/office/drawing/2014/main" id="{0AB0EDB9-9197-4369-9EBB-8FB1099529CD}"/>
                </a:ext>
              </a:extLst>
            </p:cNvPr>
            <p:cNvSpPr>
              <a:spLocks/>
            </p:cNvSpPr>
            <p:nvPr/>
          </p:nvSpPr>
          <p:spPr bwMode="auto">
            <a:xfrm>
              <a:off x="5193" y="269"/>
              <a:ext cx="576" cy="3180"/>
            </a:xfrm>
            <a:custGeom>
              <a:avLst/>
              <a:gdLst>
                <a:gd name="T0" fmla="*/ 42 w 576"/>
                <a:gd name="T1" fmla="*/ 61 h 3180"/>
                <a:gd name="T2" fmla="*/ 156 w 576"/>
                <a:gd name="T3" fmla="*/ 517 h 3180"/>
                <a:gd name="T4" fmla="*/ 288 w 576"/>
                <a:gd name="T5" fmla="*/ 991 h 3180"/>
                <a:gd name="T6" fmla="*/ 414 w 576"/>
                <a:gd name="T7" fmla="*/ 1435 h 3180"/>
                <a:gd name="T8" fmla="*/ 576 w 576"/>
                <a:gd name="T9" fmla="*/ 1807 h 3180"/>
                <a:gd name="T10" fmla="*/ 576 w 576"/>
                <a:gd name="T11" fmla="*/ 3055 h 3180"/>
                <a:gd name="T12" fmla="*/ 414 w 576"/>
                <a:gd name="T13" fmla="*/ 2557 h 3180"/>
                <a:gd name="T14" fmla="*/ 252 w 576"/>
                <a:gd name="T15" fmla="*/ 1765 h 3180"/>
                <a:gd name="T16" fmla="*/ 126 w 576"/>
                <a:gd name="T17" fmla="*/ 961 h 3180"/>
                <a:gd name="T18" fmla="*/ 12 w 576"/>
                <a:gd name="T19" fmla="*/ 151 h 3180"/>
                <a:gd name="T20" fmla="*/ 42 w 576"/>
                <a:gd name="T21" fmla="*/ 61 h 3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76" h="3180">
                  <a:moveTo>
                    <a:pt x="42" y="61"/>
                  </a:moveTo>
                  <a:cubicBezTo>
                    <a:pt x="66" y="122"/>
                    <a:pt x="115" y="362"/>
                    <a:pt x="156" y="517"/>
                  </a:cubicBezTo>
                  <a:cubicBezTo>
                    <a:pt x="197" y="672"/>
                    <a:pt x="245" y="838"/>
                    <a:pt x="288" y="991"/>
                  </a:cubicBezTo>
                  <a:cubicBezTo>
                    <a:pt x="331" y="1144"/>
                    <a:pt x="366" y="1299"/>
                    <a:pt x="414" y="1435"/>
                  </a:cubicBezTo>
                  <a:cubicBezTo>
                    <a:pt x="462" y="1571"/>
                    <a:pt x="549" y="1537"/>
                    <a:pt x="576" y="1807"/>
                  </a:cubicBezTo>
                  <a:lnTo>
                    <a:pt x="576" y="3055"/>
                  </a:lnTo>
                  <a:cubicBezTo>
                    <a:pt x="549" y="3180"/>
                    <a:pt x="468" y="2772"/>
                    <a:pt x="414" y="2557"/>
                  </a:cubicBezTo>
                  <a:cubicBezTo>
                    <a:pt x="360" y="2342"/>
                    <a:pt x="300" y="2031"/>
                    <a:pt x="252" y="1765"/>
                  </a:cubicBezTo>
                  <a:cubicBezTo>
                    <a:pt x="204" y="1499"/>
                    <a:pt x="166" y="1230"/>
                    <a:pt x="126" y="961"/>
                  </a:cubicBezTo>
                  <a:cubicBezTo>
                    <a:pt x="86" y="692"/>
                    <a:pt x="24" y="299"/>
                    <a:pt x="12" y="151"/>
                  </a:cubicBezTo>
                  <a:cubicBezTo>
                    <a:pt x="0" y="3"/>
                    <a:pt x="18" y="0"/>
                    <a:pt x="42" y="61"/>
                  </a:cubicBezTo>
                  <a:close/>
                </a:path>
              </a:pathLst>
            </a:custGeom>
            <a:blipFill dpi="0" rotWithShape="0">
              <a:blip r:embed="rId16"/>
              <a:srcRect/>
              <a:tile tx="0" ty="0" sx="100000" sy="100000" flip="none" algn="tl"/>
            </a:blip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8723" name="Freeform 51">
              <a:extLst>
                <a:ext uri="{FF2B5EF4-FFF2-40B4-BE49-F238E27FC236}">
                  <a16:creationId xmlns:a16="http://schemas.microsoft.com/office/drawing/2014/main" id="{1A979CA6-EA9A-4D98-8A7F-9534C6858F54}"/>
                </a:ext>
              </a:extLst>
            </p:cNvPr>
            <p:cNvSpPr>
              <a:spLocks/>
            </p:cNvSpPr>
            <p:nvPr/>
          </p:nvSpPr>
          <p:spPr bwMode="auto">
            <a:xfrm>
              <a:off x="5197" y="165"/>
              <a:ext cx="573" cy="1935"/>
            </a:xfrm>
            <a:custGeom>
              <a:avLst/>
              <a:gdLst>
                <a:gd name="T0" fmla="*/ 69 w 573"/>
                <a:gd name="T1" fmla="*/ 63 h 1935"/>
                <a:gd name="T2" fmla="*/ 207 w 573"/>
                <a:gd name="T3" fmla="*/ 549 h 1935"/>
                <a:gd name="T4" fmla="*/ 381 w 573"/>
                <a:gd name="T5" fmla="*/ 1101 h 1935"/>
                <a:gd name="T6" fmla="*/ 573 w 573"/>
                <a:gd name="T7" fmla="*/ 1575 h 1935"/>
                <a:gd name="T8" fmla="*/ 573 w 573"/>
                <a:gd name="T9" fmla="*/ 1935 h 1935"/>
                <a:gd name="T10" fmla="*/ 321 w 573"/>
                <a:gd name="T11" fmla="*/ 1449 h 1935"/>
                <a:gd name="T12" fmla="*/ 147 w 573"/>
                <a:gd name="T13" fmla="*/ 699 h 1935"/>
                <a:gd name="T14" fmla="*/ 15 w 573"/>
                <a:gd name="T15" fmla="*/ 171 h 1935"/>
                <a:gd name="T16" fmla="*/ 69 w 573"/>
                <a:gd name="T17" fmla="*/ 63 h 19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3" h="1935">
                  <a:moveTo>
                    <a:pt x="69" y="63"/>
                  </a:moveTo>
                  <a:cubicBezTo>
                    <a:pt x="101" y="126"/>
                    <a:pt x="155" y="376"/>
                    <a:pt x="207" y="549"/>
                  </a:cubicBezTo>
                  <a:cubicBezTo>
                    <a:pt x="259" y="722"/>
                    <a:pt x="320" y="930"/>
                    <a:pt x="381" y="1101"/>
                  </a:cubicBezTo>
                  <a:cubicBezTo>
                    <a:pt x="442" y="1272"/>
                    <a:pt x="541" y="1436"/>
                    <a:pt x="573" y="1575"/>
                  </a:cubicBezTo>
                  <a:lnTo>
                    <a:pt x="573" y="1935"/>
                  </a:lnTo>
                  <a:cubicBezTo>
                    <a:pt x="531" y="1914"/>
                    <a:pt x="392" y="1655"/>
                    <a:pt x="321" y="1449"/>
                  </a:cubicBezTo>
                  <a:cubicBezTo>
                    <a:pt x="250" y="1243"/>
                    <a:pt x="198" y="912"/>
                    <a:pt x="147" y="699"/>
                  </a:cubicBezTo>
                  <a:cubicBezTo>
                    <a:pt x="96" y="486"/>
                    <a:pt x="30" y="274"/>
                    <a:pt x="15" y="171"/>
                  </a:cubicBezTo>
                  <a:cubicBezTo>
                    <a:pt x="0" y="68"/>
                    <a:pt x="37" y="0"/>
                    <a:pt x="69" y="63"/>
                  </a:cubicBez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8724" name="Freeform 52">
              <a:extLst>
                <a:ext uri="{FF2B5EF4-FFF2-40B4-BE49-F238E27FC236}">
                  <a16:creationId xmlns:a16="http://schemas.microsoft.com/office/drawing/2014/main" id="{75DE9907-4A11-4C1B-BD30-6056958920EE}"/>
                </a:ext>
              </a:extLst>
            </p:cNvPr>
            <p:cNvSpPr>
              <a:spLocks/>
            </p:cNvSpPr>
            <p:nvPr/>
          </p:nvSpPr>
          <p:spPr bwMode="auto">
            <a:xfrm>
              <a:off x="5004" y="0"/>
              <a:ext cx="363" cy="2112"/>
            </a:xfrm>
            <a:custGeom>
              <a:avLst/>
              <a:gdLst>
                <a:gd name="T0" fmla="*/ 0 w 363"/>
                <a:gd name="T1" fmla="*/ 2094 h 2112"/>
                <a:gd name="T2" fmla="*/ 66 w 363"/>
                <a:gd name="T3" fmla="*/ 1992 h 2112"/>
                <a:gd name="T4" fmla="*/ 150 w 363"/>
                <a:gd name="T5" fmla="*/ 1464 h 2112"/>
                <a:gd name="T6" fmla="*/ 234 w 363"/>
                <a:gd name="T7" fmla="*/ 678 h 2112"/>
                <a:gd name="T8" fmla="*/ 324 w 363"/>
                <a:gd name="T9" fmla="*/ 0 h 2112"/>
                <a:gd name="T10" fmla="*/ 0 w 363"/>
                <a:gd name="T11" fmla="*/ 0 h 2112"/>
                <a:gd name="T12" fmla="*/ 0 w 363"/>
                <a:gd name="T13" fmla="*/ 2094 h 2112"/>
              </a:gdLst>
              <a:ahLst/>
              <a:cxnLst>
                <a:cxn ang="0">
                  <a:pos x="T0" y="T1"/>
                </a:cxn>
                <a:cxn ang="0">
                  <a:pos x="T2" y="T3"/>
                </a:cxn>
                <a:cxn ang="0">
                  <a:pos x="T4" y="T5"/>
                </a:cxn>
                <a:cxn ang="0">
                  <a:pos x="T6" y="T7"/>
                </a:cxn>
                <a:cxn ang="0">
                  <a:pos x="T8" y="T9"/>
                </a:cxn>
                <a:cxn ang="0">
                  <a:pos x="T10" y="T11"/>
                </a:cxn>
                <a:cxn ang="0">
                  <a:pos x="T12" y="T13"/>
                </a:cxn>
              </a:cxnLst>
              <a:rect l="0" t="0" r="r" b="b"/>
              <a:pathLst>
                <a:path w="363" h="2112">
                  <a:moveTo>
                    <a:pt x="0" y="2094"/>
                  </a:moveTo>
                  <a:cubicBezTo>
                    <a:pt x="54" y="2112"/>
                    <a:pt x="41" y="2097"/>
                    <a:pt x="66" y="1992"/>
                  </a:cubicBezTo>
                  <a:cubicBezTo>
                    <a:pt x="91" y="1887"/>
                    <a:pt x="122" y="1683"/>
                    <a:pt x="150" y="1464"/>
                  </a:cubicBezTo>
                  <a:cubicBezTo>
                    <a:pt x="178" y="1245"/>
                    <a:pt x="205" y="922"/>
                    <a:pt x="234" y="678"/>
                  </a:cubicBezTo>
                  <a:cubicBezTo>
                    <a:pt x="263" y="434"/>
                    <a:pt x="363" y="113"/>
                    <a:pt x="324" y="0"/>
                  </a:cubicBezTo>
                  <a:lnTo>
                    <a:pt x="0" y="0"/>
                  </a:lnTo>
                  <a:cubicBezTo>
                    <a:pt x="0" y="0"/>
                    <a:pt x="0" y="2094"/>
                    <a:pt x="0" y="2094"/>
                  </a:cubicBezTo>
                  <a:close/>
                </a:path>
              </a:pathLst>
            </a:cu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8725" name="Freeform 53">
              <a:extLst>
                <a:ext uri="{FF2B5EF4-FFF2-40B4-BE49-F238E27FC236}">
                  <a16:creationId xmlns:a16="http://schemas.microsoft.com/office/drawing/2014/main" id="{3CFF1196-ADC2-4CD4-91DC-AC0D8444DAF0}"/>
                </a:ext>
              </a:extLst>
            </p:cNvPr>
            <p:cNvSpPr>
              <a:spLocks/>
            </p:cNvSpPr>
            <p:nvPr/>
          </p:nvSpPr>
          <p:spPr bwMode="auto">
            <a:xfrm>
              <a:off x="5004" y="1"/>
              <a:ext cx="189" cy="2112"/>
            </a:xfrm>
            <a:custGeom>
              <a:avLst/>
              <a:gdLst>
                <a:gd name="T0" fmla="*/ 0 w 363"/>
                <a:gd name="T1" fmla="*/ 2094 h 2112"/>
                <a:gd name="T2" fmla="*/ 66 w 363"/>
                <a:gd name="T3" fmla="*/ 1992 h 2112"/>
                <a:gd name="T4" fmla="*/ 150 w 363"/>
                <a:gd name="T5" fmla="*/ 1464 h 2112"/>
                <a:gd name="T6" fmla="*/ 234 w 363"/>
                <a:gd name="T7" fmla="*/ 678 h 2112"/>
                <a:gd name="T8" fmla="*/ 324 w 363"/>
                <a:gd name="T9" fmla="*/ 0 h 2112"/>
                <a:gd name="T10" fmla="*/ 0 w 363"/>
                <a:gd name="T11" fmla="*/ 0 h 2112"/>
                <a:gd name="T12" fmla="*/ 0 w 363"/>
                <a:gd name="T13" fmla="*/ 2094 h 2112"/>
              </a:gdLst>
              <a:ahLst/>
              <a:cxnLst>
                <a:cxn ang="0">
                  <a:pos x="T0" y="T1"/>
                </a:cxn>
                <a:cxn ang="0">
                  <a:pos x="T2" y="T3"/>
                </a:cxn>
                <a:cxn ang="0">
                  <a:pos x="T4" y="T5"/>
                </a:cxn>
                <a:cxn ang="0">
                  <a:pos x="T6" y="T7"/>
                </a:cxn>
                <a:cxn ang="0">
                  <a:pos x="T8" y="T9"/>
                </a:cxn>
                <a:cxn ang="0">
                  <a:pos x="T10" y="T11"/>
                </a:cxn>
                <a:cxn ang="0">
                  <a:pos x="T12" y="T13"/>
                </a:cxn>
              </a:cxnLst>
              <a:rect l="0" t="0" r="r" b="b"/>
              <a:pathLst>
                <a:path w="363" h="2112">
                  <a:moveTo>
                    <a:pt x="0" y="2094"/>
                  </a:moveTo>
                  <a:cubicBezTo>
                    <a:pt x="54" y="2112"/>
                    <a:pt x="41" y="2097"/>
                    <a:pt x="66" y="1992"/>
                  </a:cubicBezTo>
                  <a:cubicBezTo>
                    <a:pt x="91" y="1887"/>
                    <a:pt x="122" y="1683"/>
                    <a:pt x="150" y="1464"/>
                  </a:cubicBezTo>
                  <a:cubicBezTo>
                    <a:pt x="178" y="1245"/>
                    <a:pt x="205" y="922"/>
                    <a:pt x="234" y="678"/>
                  </a:cubicBezTo>
                  <a:cubicBezTo>
                    <a:pt x="263" y="434"/>
                    <a:pt x="363" y="113"/>
                    <a:pt x="324" y="0"/>
                  </a:cubicBezTo>
                  <a:lnTo>
                    <a:pt x="0" y="0"/>
                  </a:lnTo>
                  <a:cubicBezTo>
                    <a:pt x="0" y="0"/>
                    <a:pt x="0" y="2094"/>
                    <a:pt x="0" y="2094"/>
                  </a:cubicBezTo>
                  <a:close/>
                </a:path>
              </a:pathLst>
            </a:custGeom>
            <a:gradFill rotWithShape="0">
              <a:gsLst>
                <a:gs pos="0">
                  <a:schemeClr val="folHlink"/>
                </a:gs>
                <a:gs pos="50000">
                  <a:schemeClr val="hlink"/>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8726" name="Rectangle 54">
              <a:extLst>
                <a:ext uri="{FF2B5EF4-FFF2-40B4-BE49-F238E27FC236}">
                  <a16:creationId xmlns:a16="http://schemas.microsoft.com/office/drawing/2014/main" id="{2A71E381-6B82-4DF3-B116-C3E9578D9B90}"/>
                </a:ext>
              </a:extLst>
            </p:cNvPr>
            <p:cNvSpPr>
              <a:spLocks noChangeArrowheads="1"/>
            </p:cNvSpPr>
            <p:nvPr/>
          </p:nvSpPr>
          <p:spPr bwMode="auto">
            <a:xfrm>
              <a:off x="4955" y="1"/>
              <a:ext cx="56" cy="4320"/>
            </a:xfrm>
            <a:prstGeom prst="rect">
              <a:avLst/>
            </a:pr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ru-RU" altLang="ru-RU"/>
            </a:p>
          </p:txBody>
        </p:sp>
        <p:sp>
          <p:nvSpPr>
            <p:cNvPr id="28727" name="Freeform 55">
              <a:extLst>
                <a:ext uri="{FF2B5EF4-FFF2-40B4-BE49-F238E27FC236}">
                  <a16:creationId xmlns:a16="http://schemas.microsoft.com/office/drawing/2014/main" id="{19164A7D-2B26-4F26-9A3B-78256D02DD16}"/>
                </a:ext>
              </a:extLst>
            </p:cNvPr>
            <p:cNvSpPr>
              <a:spLocks/>
            </p:cNvSpPr>
            <p:nvPr/>
          </p:nvSpPr>
          <p:spPr bwMode="auto">
            <a:xfrm>
              <a:off x="5013" y="3924"/>
              <a:ext cx="734" cy="390"/>
            </a:xfrm>
            <a:custGeom>
              <a:avLst/>
              <a:gdLst>
                <a:gd name="T0" fmla="*/ 1 w 692"/>
                <a:gd name="T1" fmla="*/ 357 h 378"/>
                <a:gd name="T2" fmla="*/ 109 w 692"/>
                <a:gd name="T3" fmla="*/ 341 h 378"/>
                <a:gd name="T4" fmla="*/ 241 w 692"/>
                <a:gd name="T5" fmla="*/ 305 h 378"/>
                <a:gd name="T6" fmla="*/ 353 w 692"/>
                <a:gd name="T7" fmla="*/ 209 h 378"/>
                <a:gd name="T8" fmla="*/ 429 w 692"/>
                <a:gd name="T9" fmla="*/ 89 h 378"/>
                <a:gd name="T10" fmla="*/ 493 w 692"/>
                <a:gd name="T11" fmla="*/ 17 h 378"/>
                <a:gd name="T12" fmla="*/ 577 w 692"/>
                <a:gd name="T13" fmla="*/ 1 h 378"/>
                <a:gd name="T14" fmla="*/ 629 w 692"/>
                <a:gd name="T15" fmla="*/ 21 h 378"/>
                <a:gd name="T16" fmla="*/ 673 w 692"/>
                <a:gd name="T17" fmla="*/ 65 h 378"/>
                <a:gd name="T18" fmla="*/ 673 w 692"/>
                <a:gd name="T19" fmla="*/ 137 h 378"/>
                <a:gd name="T20" fmla="*/ 561 w 692"/>
                <a:gd name="T21" fmla="*/ 225 h 378"/>
                <a:gd name="T22" fmla="*/ 425 w 692"/>
                <a:gd name="T23" fmla="*/ 297 h 378"/>
                <a:gd name="T24" fmla="*/ 245 w 692"/>
                <a:gd name="T25" fmla="*/ 357 h 378"/>
                <a:gd name="T26" fmla="*/ 113 w 692"/>
                <a:gd name="T27" fmla="*/ 377 h 378"/>
                <a:gd name="T28" fmla="*/ 1 w 692"/>
                <a:gd name="T29" fmla="*/ 357 h 3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92" h="378">
                  <a:moveTo>
                    <a:pt x="1" y="357"/>
                  </a:moveTo>
                  <a:cubicBezTo>
                    <a:pt x="0" y="351"/>
                    <a:pt x="69" y="350"/>
                    <a:pt x="109" y="341"/>
                  </a:cubicBezTo>
                  <a:cubicBezTo>
                    <a:pt x="149" y="332"/>
                    <a:pt x="200" y="327"/>
                    <a:pt x="241" y="305"/>
                  </a:cubicBezTo>
                  <a:cubicBezTo>
                    <a:pt x="282" y="283"/>
                    <a:pt x="322" y="245"/>
                    <a:pt x="353" y="209"/>
                  </a:cubicBezTo>
                  <a:cubicBezTo>
                    <a:pt x="384" y="173"/>
                    <a:pt x="406" y="121"/>
                    <a:pt x="429" y="89"/>
                  </a:cubicBezTo>
                  <a:cubicBezTo>
                    <a:pt x="452" y="57"/>
                    <a:pt x="468" y="32"/>
                    <a:pt x="493" y="17"/>
                  </a:cubicBezTo>
                  <a:cubicBezTo>
                    <a:pt x="518" y="2"/>
                    <a:pt x="554" y="0"/>
                    <a:pt x="577" y="1"/>
                  </a:cubicBezTo>
                  <a:cubicBezTo>
                    <a:pt x="600" y="2"/>
                    <a:pt x="613" y="10"/>
                    <a:pt x="629" y="21"/>
                  </a:cubicBezTo>
                  <a:cubicBezTo>
                    <a:pt x="645" y="32"/>
                    <a:pt x="666" y="46"/>
                    <a:pt x="673" y="65"/>
                  </a:cubicBezTo>
                  <a:cubicBezTo>
                    <a:pt x="680" y="84"/>
                    <a:pt x="692" y="110"/>
                    <a:pt x="673" y="137"/>
                  </a:cubicBezTo>
                  <a:cubicBezTo>
                    <a:pt x="654" y="164"/>
                    <a:pt x="602" y="198"/>
                    <a:pt x="561" y="225"/>
                  </a:cubicBezTo>
                  <a:cubicBezTo>
                    <a:pt x="520" y="252"/>
                    <a:pt x="478" y="275"/>
                    <a:pt x="425" y="297"/>
                  </a:cubicBezTo>
                  <a:cubicBezTo>
                    <a:pt x="372" y="319"/>
                    <a:pt x="297" y="344"/>
                    <a:pt x="245" y="357"/>
                  </a:cubicBezTo>
                  <a:cubicBezTo>
                    <a:pt x="193" y="370"/>
                    <a:pt x="156" y="376"/>
                    <a:pt x="113" y="377"/>
                  </a:cubicBezTo>
                  <a:cubicBezTo>
                    <a:pt x="70" y="378"/>
                    <a:pt x="2" y="363"/>
                    <a:pt x="1" y="357"/>
                  </a:cubicBezTo>
                  <a:close/>
                </a:path>
              </a:pathLst>
            </a:custGeom>
            <a:gradFill rotWithShape="0">
              <a:gsLst>
                <a:gs pos="0">
                  <a:schemeClr val="bg1"/>
                </a:gs>
                <a:gs pos="50000">
                  <a:schemeClr val="folHlink"/>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8728" name="AutoShape 56">
              <a:extLst>
                <a:ext uri="{FF2B5EF4-FFF2-40B4-BE49-F238E27FC236}">
                  <a16:creationId xmlns:a16="http://schemas.microsoft.com/office/drawing/2014/main" id="{73FB885B-AE98-4EC0-9187-4252DCA6DB6E}"/>
                </a:ext>
              </a:extLst>
            </p:cNvPr>
            <p:cNvSpPr>
              <a:spLocks noChangeArrowheads="1"/>
            </p:cNvSpPr>
            <p:nvPr/>
          </p:nvSpPr>
          <p:spPr bwMode="hidden">
            <a:xfrm rot="5400000">
              <a:off x="2724" y="2089"/>
              <a:ext cx="4320" cy="142"/>
            </a:xfrm>
            <a:custGeom>
              <a:avLst/>
              <a:gdLst>
                <a:gd name="G0" fmla="+- 607 0 0"/>
                <a:gd name="G1" fmla="+- 21600 0 607"/>
                <a:gd name="G2" fmla="*/ 607 1 2"/>
                <a:gd name="G3" fmla="+- 21600 0 G2"/>
                <a:gd name="G4" fmla="+/ 607 21600 2"/>
                <a:gd name="G5" fmla="+/ G1 0 2"/>
                <a:gd name="G6" fmla="*/ 21600 21600 607"/>
                <a:gd name="G7" fmla="*/ G6 1 2"/>
                <a:gd name="G8" fmla="+- 21600 0 G7"/>
                <a:gd name="G9" fmla="*/ 21600 1 2"/>
                <a:gd name="G10" fmla="+- 607 0 G9"/>
                <a:gd name="G11" fmla="?: G10 G8 0"/>
                <a:gd name="G12" fmla="?: G10 G7 21600"/>
                <a:gd name="T0" fmla="*/ 21296 w 21600"/>
                <a:gd name="T1" fmla="*/ 10800 h 21600"/>
                <a:gd name="T2" fmla="*/ 10800 w 21600"/>
                <a:gd name="T3" fmla="*/ 21600 h 21600"/>
                <a:gd name="T4" fmla="*/ 304 w 21600"/>
                <a:gd name="T5" fmla="*/ 10800 h 21600"/>
                <a:gd name="T6" fmla="*/ 10800 w 21600"/>
                <a:gd name="T7" fmla="*/ 0 h 21600"/>
                <a:gd name="T8" fmla="*/ 2104 w 21600"/>
                <a:gd name="T9" fmla="*/ 2104 h 21600"/>
                <a:gd name="T10" fmla="*/ 19496 w 21600"/>
                <a:gd name="T11" fmla="*/ 19496 h 21600"/>
              </a:gdLst>
              <a:ahLst/>
              <a:cxnLst>
                <a:cxn ang="0">
                  <a:pos x="T0" y="T1"/>
                </a:cxn>
                <a:cxn ang="0">
                  <a:pos x="T2" y="T3"/>
                </a:cxn>
                <a:cxn ang="0">
                  <a:pos x="T4" y="T5"/>
                </a:cxn>
                <a:cxn ang="0">
                  <a:pos x="T6" y="T7"/>
                </a:cxn>
              </a:cxnLst>
              <a:rect l="T8" t="T9" r="T10" b="T11"/>
              <a:pathLst>
                <a:path w="21600" h="21600">
                  <a:moveTo>
                    <a:pt x="0" y="0"/>
                  </a:moveTo>
                  <a:lnTo>
                    <a:pt x="607" y="21600"/>
                  </a:lnTo>
                  <a:lnTo>
                    <a:pt x="20993" y="21600"/>
                  </a:lnTo>
                  <a:lnTo>
                    <a:pt x="21600" y="0"/>
                  </a:lnTo>
                  <a:close/>
                </a:path>
              </a:pathLst>
            </a:cu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a:endParaRPr kumimoji="1" lang="ru-RU" altLang="ru-RU"/>
            </a:p>
          </p:txBody>
        </p:sp>
      </p:grpSp>
      <p:sp>
        <p:nvSpPr>
          <p:cNvPr id="28729" name="Rectangle 57">
            <a:extLst>
              <a:ext uri="{FF2B5EF4-FFF2-40B4-BE49-F238E27FC236}">
                <a16:creationId xmlns:a16="http://schemas.microsoft.com/office/drawing/2014/main" id="{EB4BC98D-B024-4621-8735-13D41419B09E}"/>
              </a:ext>
            </a:extLst>
          </p:cNvPr>
          <p:cNvSpPr>
            <a:spLocks noGrp="1" noChangeArrowheads="1"/>
          </p:cNvSpPr>
          <p:nvPr>
            <p:ph type="title"/>
          </p:nvPr>
        </p:nvSpPr>
        <p:spPr bwMode="auto">
          <a:xfrm>
            <a:off x="219075" y="227013"/>
            <a:ext cx="7477125"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altLang="ru-RU"/>
              <a:t>Образец заголовка</a:t>
            </a:r>
          </a:p>
        </p:txBody>
      </p:sp>
      <p:sp>
        <p:nvSpPr>
          <p:cNvPr id="28730" name="Rectangle 58">
            <a:extLst>
              <a:ext uri="{FF2B5EF4-FFF2-40B4-BE49-F238E27FC236}">
                <a16:creationId xmlns:a16="http://schemas.microsoft.com/office/drawing/2014/main" id="{6DF9170D-9485-4CF8-885D-A33FCC85AA7B}"/>
              </a:ext>
            </a:extLst>
          </p:cNvPr>
          <p:cNvSpPr>
            <a:spLocks noGrp="1" noChangeArrowheads="1"/>
          </p:cNvSpPr>
          <p:nvPr>
            <p:ph type="body" idx="1"/>
          </p:nvPr>
        </p:nvSpPr>
        <p:spPr bwMode="auto">
          <a:xfrm>
            <a:off x="263525" y="1598613"/>
            <a:ext cx="7386638" cy="4497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altLang="ru-RU"/>
              <a:t>Образец текста</a:t>
            </a:r>
          </a:p>
          <a:p>
            <a:pPr lvl="1"/>
            <a:r>
              <a:rPr lang="ru-RU" altLang="ru-RU"/>
              <a:t>Второй уровень</a:t>
            </a:r>
          </a:p>
          <a:p>
            <a:pPr lvl="2"/>
            <a:r>
              <a:rPr lang="ru-RU" altLang="ru-RU"/>
              <a:t>Третий уровень</a:t>
            </a:r>
          </a:p>
          <a:p>
            <a:pPr lvl="3"/>
            <a:r>
              <a:rPr lang="ru-RU" altLang="ru-RU"/>
              <a:t>Четвертый уровень</a:t>
            </a:r>
          </a:p>
          <a:p>
            <a:pPr lvl="4"/>
            <a:r>
              <a:rPr lang="ru-RU" altLang="ru-RU"/>
              <a:t>Пятый уровень</a:t>
            </a:r>
          </a:p>
        </p:txBody>
      </p:sp>
      <p:sp>
        <p:nvSpPr>
          <p:cNvPr id="28731" name="Rectangle 59">
            <a:extLst>
              <a:ext uri="{FF2B5EF4-FFF2-40B4-BE49-F238E27FC236}">
                <a16:creationId xmlns:a16="http://schemas.microsoft.com/office/drawing/2014/main" id="{A279AF30-E0D5-4766-9A8D-B63A1A81D37B}"/>
              </a:ext>
            </a:extLst>
          </p:cNvPr>
          <p:cNvSpPr>
            <a:spLocks noGrp="1" noChangeArrowheads="1"/>
          </p:cNvSpPr>
          <p:nvPr>
            <p:ph type="dt" sz="half" idx="2"/>
          </p:nvPr>
        </p:nvSpPr>
        <p:spPr bwMode="auto">
          <a:xfrm>
            <a:off x="301625" y="6242050"/>
            <a:ext cx="1782763"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lvl1pPr>
          </a:lstStyle>
          <a:p>
            <a:endParaRPr lang="ru-RU" altLang="ru-RU"/>
          </a:p>
        </p:txBody>
      </p:sp>
      <p:sp>
        <p:nvSpPr>
          <p:cNvPr id="28732" name="Rectangle 60">
            <a:extLst>
              <a:ext uri="{FF2B5EF4-FFF2-40B4-BE49-F238E27FC236}">
                <a16:creationId xmlns:a16="http://schemas.microsoft.com/office/drawing/2014/main" id="{31DDA8CC-6194-41A7-90D8-5EDCA9F24463}"/>
              </a:ext>
            </a:extLst>
          </p:cNvPr>
          <p:cNvSpPr>
            <a:spLocks noGrp="1" noChangeArrowheads="1"/>
          </p:cNvSpPr>
          <p:nvPr>
            <p:ph type="ftr" sz="quarter" idx="3"/>
          </p:nvPr>
        </p:nvSpPr>
        <p:spPr bwMode="auto">
          <a:xfrm>
            <a:off x="2257425" y="6248400"/>
            <a:ext cx="3455988"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lvl1pPr>
          </a:lstStyle>
          <a:p>
            <a:endParaRPr lang="ru-RU" altLang="ru-RU"/>
          </a:p>
        </p:txBody>
      </p:sp>
      <p:sp>
        <p:nvSpPr>
          <p:cNvPr id="28733" name="Rectangle 61">
            <a:extLst>
              <a:ext uri="{FF2B5EF4-FFF2-40B4-BE49-F238E27FC236}">
                <a16:creationId xmlns:a16="http://schemas.microsoft.com/office/drawing/2014/main" id="{37E15244-1902-4F8D-B193-EFA625BA0BAB}"/>
              </a:ext>
            </a:extLst>
          </p:cNvPr>
          <p:cNvSpPr>
            <a:spLocks noGrp="1" noChangeArrowheads="1"/>
          </p:cNvSpPr>
          <p:nvPr>
            <p:ph type="sldNum" sz="quarter" idx="4"/>
          </p:nvPr>
        </p:nvSpPr>
        <p:spPr bwMode="auto">
          <a:xfrm>
            <a:off x="5867400" y="6248400"/>
            <a:ext cx="1755775"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vl1pPr>
          </a:lstStyle>
          <a:p>
            <a:fld id="{A2AA7F43-2336-4998-A19B-A1CFDC3584FE}" type="slidenum">
              <a:rPr lang="ru-RU" altLang="ru-RU"/>
              <a:pPr/>
              <a:t>‹#›</a:t>
            </a:fld>
            <a:endParaRPr lang="ru-RU" altLang="ru-RU"/>
          </a:p>
        </p:txBody>
      </p:sp>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 id="2147483664" r:id="rId12"/>
    <p:sldLayoutId id="2147483665" r:id="rId13"/>
  </p:sldLayoutIdLst>
  <p:txStyles>
    <p:titleStyle>
      <a:lvl1pPr algn="l" rtl="0" fontAlgn="base">
        <a:spcBef>
          <a:spcPct val="0"/>
        </a:spcBef>
        <a:spcAft>
          <a:spcPct val="0"/>
        </a:spcAft>
        <a:defRPr sz="4000" kern="1200">
          <a:solidFill>
            <a:schemeClr val="tx2"/>
          </a:solidFill>
          <a:latin typeface="+mj-lt"/>
          <a:ea typeface="+mj-ea"/>
          <a:cs typeface="+mj-cs"/>
        </a:defRPr>
      </a:lvl1pPr>
      <a:lvl2pPr algn="l" rtl="0" fontAlgn="base">
        <a:spcBef>
          <a:spcPct val="0"/>
        </a:spcBef>
        <a:spcAft>
          <a:spcPct val="0"/>
        </a:spcAft>
        <a:defRPr sz="4000">
          <a:solidFill>
            <a:schemeClr val="tx2"/>
          </a:solidFill>
          <a:latin typeface="Arial" panose="020B0604020202020204" pitchFamily="34" charset="0"/>
        </a:defRPr>
      </a:lvl2pPr>
      <a:lvl3pPr algn="l" rtl="0" fontAlgn="base">
        <a:spcBef>
          <a:spcPct val="0"/>
        </a:spcBef>
        <a:spcAft>
          <a:spcPct val="0"/>
        </a:spcAft>
        <a:defRPr sz="4000">
          <a:solidFill>
            <a:schemeClr val="tx2"/>
          </a:solidFill>
          <a:latin typeface="Arial" panose="020B0604020202020204" pitchFamily="34" charset="0"/>
        </a:defRPr>
      </a:lvl3pPr>
      <a:lvl4pPr algn="l" rtl="0" fontAlgn="base">
        <a:spcBef>
          <a:spcPct val="0"/>
        </a:spcBef>
        <a:spcAft>
          <a:spcPct val="0"/>
        </a:spcAft>
        <a:defRPr sz="4000">
          <a:solidFill>
            <a:schemeClr val="tx2"/>
          </a:solidFill>
          <a:latin typeface="Arial" panose="020B0604020202020204" pitchFamily="34" charset="0"/>
        </a:defRPr>
      </a:lvl4pPr>
      <a:lvl5pPr algn="l" rtl="0" fontAlgn="base">
        <a:spcBef>
          <a:spcPct val="0"/>
        </a:spcBef>
        <a:spcAft>
          <a:spcPct val="0"/>
        </a:spcAft>
        <a:defRPr sz="4000">
          <a:solidFill>
            <a:schemeClr val="tx2"/>
          </a:solidFill>
          <a:latin typeface="Arial" panose="020B0604020202020204" pitchFamily="34" charset="0"/>
        </a:defRPr>
      </a:lvl5pPr>
      <a:lvl6pPr marL="457200" algn="l" rtl="0" fontAlgn="base">
        <a:spcBef>
          <a:spcPct val="0"/>
        </a:spcBef>
        <a:spcAft>
          <a:spcPct val="0"/>
        </a:spcAft>
        <a:defRPr sz="4000">
          <a:solidFill>
            <a:schemeClr val="tx2"/>
          </a:solidFill>
          <a:latin typeface="Arial" panose="020B0604020202020204" pitchFamily="34" charset="0"/>
        </a:defRPr>
      </a:lvl6pPr>
      <a:lvl7pPr marL="914400" algn="l" rtl="0" fontAlgn="base">
        <a:spcBef>
          <a:spcPct val="0"/>
        </a:spcBef>
        <a:spcAft>
          <a:spcPct val="0"/>
        </a:spcAft>
        <a:defRPr sz="4000">
          <a:solidFill>
            <a:schemeClr val="tx2"/>
          </a:solidFill>
          <a:latin typeface="Arial" panose="020B0604020202020204" pitchFamily="34" charset="0"/>
        </a:defRPr>
      </a:lvl7pPr>
      <a:lvl8pPr marL="1371600" algn="l" rtl="0" fontAlgn="base">
        <a:spcBef>
          <a:spcPct val="0"/>
        </a:spcBef>
        <a:spcAft>
          <a:spcPct val="0"/>
        </a:spcAft>
        <a:defRPr sz="4000">
          <a:solidFill>
            <a:schemeClr val="tx2"/>
          </a:solidFill>
          <a:latin typeface="Arial" panose="020B0604020202020204" pitchFamily="34" charset="0"/>
        </a:defRPr>
      </a:lvl8pPr>
      <a:lvl9pPr marL="1828800" algn="l" rtl="0" fontAlgn="base">
        <a:spcBef>
          <a:spcPct val="0"/>
        </a:spcBef>
        <a:spcAft>
          <a:spcPct val="0"/>
        </a:spcAft>
        <a:defRPr sz="4000">
          <a:solidFill>
            <a:schemeClr val="tx2"/>
          </a:solidFill>
          <a:latin typeface="Arial" panose="020B0604020202020204" pitchFamily="34" charset="0"/>
        </a:defRPr>
      </a:lvl9pPr>
    </p:titleStyle>
    <p:bodyStyle>
      <a:lvl1pPr marL="342900" indent="-342900" algn="l" rtl="0" fontAlgn="base">
        <a:spcBef>
          <a:spcPct val="20000"/>
        </a:spcBef>
        <a:spcAft>
          <a:spcPct val="0"/>
        </a:spcAft>
        <a:buBlip>
          <a:blip r:embed="rId17"/>
        </a:buBlip>
        <a:defRPr sz="3200" kern="1200">
          <a:solidFill>
            <a:schemeClr val="tx1"/>
          </a:solidFill>
          <a:latin typeface="+mn-lt"/>
          <a:ea typeface="+mn-ea"/>
          <a:cs typeface="+mn-cs"/>
        </a:defRPr>
      </a:lvl1pPr>
      <a:lvl2pPr marL="742950" indent="-285750" algn="l" rtl="0" fontAlgn="base">
        <a:spcBef>
          <a:spcPct val="20000"/>
        </a:spcBef>
        <a:spcAft>
          <a:spcPct val="0"/>
        </a:spcAft>
        <a:buSzPct val="80000"/>
        <a:buBlip>
          <a:blip r:embed="rId18"/>
        </a:buBlip>
        <a:defRPr sz="2800" kern="1200">
          <a:solidFill>
            <a:schemeClr val="tx1"/>
          </a:solidFill>
          <a:latin typeface="+mn-lt"/>
          <a:ea typeface="+mn-ea"/>
          <a:cs typeface="+mn-cs"/>
        </a:defRPr>
      </a:lvl2pPr>
      <a:lvl3pPr marL="1143000" indent="-228600" algn="l" rtl="0" fontAlgn="base">
        <a:spcBef>
          <a:spcPct val="20000"/>
        </a:spcBef>
        <a:spcAft>
          <a:spcPct val="0"/>
        </a:spcAft>
        <a:buSzPct val="70000"/>
        <a:buBlip>
          <a:blip r:embed="rId19"/>
        </a:buBlip>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a:extLst>
              <a:ext uri="{FF2B5EF4-FFF2-40B4-BE49-F238E27FC236}">
                <a16:creationId xmlns:a16="http://schemas.microsoft.com/office/drawing/2014/main" id="{C515321E-60AB-40AD-AF77-092D88A37ADE}"/>
              </a:ext>
            </a:extLst>
          </p:cNvPr>
          <p:cNvSpPr>
            <a:spLocks noGrp="1" noChangeArrowheads="1"/>
          </p:cNvSpPr>
          <p:nvPr>
            <p:ph type="body" idx="1"/>
          </p:nvPr>
        </p:nvSpPr>
        <p:spPr>
          <a:xfrm>
            <a:off x="381000" y="495300"/>
            <a:ext cx="7386638" cy="5867400"/>
          </a:xfrm>
        </p:spPr>
        <p:txBody>
          <a:bodyPr/>
          <a:lstStyle/>
          <a:p>
            <a:pPr>
              <a:buFontTx/>
              <a:buNone/>
            </a:pPr>
            <a:endParaRPr lang="ru-RU" altLang="ru-RU" dirty="0"/>
          </a:p>
          <a:p>
            <a:pPr>
              <a:buFontTx/>
              <a:buNone/>
            </a:pPr>
            <a:r>
              <a:rPr lang="ru-RU" altLang="ru-RU" dirty="0"/>
              <a:t>          Урок  английского языка</a:t>
            </a:r>
          </a:p>
          <a:p>
            <a:pPr>
              <a:buFontTx/>
              <a:buNone/>
            </a:pPr>
            <a:r>
              <a:rPr lang="ru-RU" altLang="ru-RU" dirty="0"/>
              <a:t>               в 10 классе по теме</a:t>
            </a:r>
          </a:p>
          <a:p>
            <a:pPr>
              <a:buFontTx/>
              <a:buNone/>
            </a:pPr>
            <a:r>
              <a:rPr lang="ru-RU" altLang="ru-RU" dirty="0"/>
              <a:t>   </a:t>
            </a:r>
            <a:r>
              <a:rPr lang="en-US" altLang="ru-RU" sz="2800" b="1" dirty="0"/>
              <a:t>“Elections</a:t>
            </a:r>
            <a:r>
              <a:rPr lang="ru-RU" altLang="ru-RU" sz="2800" b="1" dirty="0"/>
              <a:t> </a:t>
            </a:r>
            <a:r>
              <a:rPr lang="en-US" altLang="ru-RU" sz="2800" b="1" dirty="0"/>
              <a:t>of the Russian President”</a:t>
            </a:r>
            <a:endParaRPr lang="ru-RU" altLang="ru-RU" sz="2800" b="1" dirty="0"/>
          </a:p>
          <a:p>
            <a:pPr>
              <a:buFontTx/>
              <a:buNone/>
            </a:pPr>
            <a:r>
              <a:rPr lang="ru-RU" altLang="ru-RU" sz="2800" b="1" dirty="0"/>
              <a:t>   (выборы Российского президента), </a:t>
            </a:r>
            <a:endParaRPr lang="ru-RU" altLang="ru-RU" sz="2000" b="1" dirty="0"/>
          </a:p>
          <a:p>
            <a:pPr>
              <a:buFontTx/>
              <a:buNone/>
            </a:pPr>
            <a:r>
              <a:rPr lang="ru-RU" altLang="ru-RU" sz="2000" b="1" dirty="0"/>
              <a:t>               проведенный  в ноябре 2017 г.</a:t>
            </a:r>
          </a:p>
          <a:p>
            <a:pPr>
              <a:buFontTx/>
              <a:buNone/>
            </a:pPr>
            <a:r>
              <a:rPr lang="ru-RU" altLang="ru-RU" sz="2000" b="1" dirty="0"/>
              <a:t>                                            Учитель Решетникова З.Б.</a:t>
            </a:r>
            <a:endParaRPr lang="ru-RU" altLang="ru-RU" sz="28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4" name="Oval 4">
            <a:extLst>
              <a:ext uri="{FF2B5EF4-FFF2-40B4-BE49-F238E27FC236}">
                <a16:creationId xmlns:a16="http://schemas.microsoft.com/office/drawing/2014/main" id="{05FDFBEE-2595-4092-AA2B-EAD18D97CA03}"/>
              </a:ext>
            </a:extLst>
          </p:cNvPr>
          <p:cNvSpPr>
            <a:spLocks noChangeArrowheads="1"/>
          </p:cNvSpPr>
          <p:nvPr/>
        </p:nvSpPr>
        <p:spPr bwMode="auto">
          <a:xfrm>
            <a:off x="2971800" y="2590800"/>
            <a:ext cx="3124200" cy="16764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ru-RU" sz="2800" b="1">
                <a:solidFill>
                  <a:srgbClr val="FF3300"/>
                </a:solidFill>
              </a:rPr>
              <a:t>CANDIDATES</a:t>
            </a:r>
            <a:endParaRPr lang="ru-RU" altLang="ru-RU" sz="2800" b="1">
              <a:solidFill>
                <a:srgbClr val="FF3300"/>
              </a:solidFill>
            </a:endParaRPr>
          </a:p>
        </p:txBody>
      </p:sp>
      <p:sp>
        <p:nvSpPr>
          <p:cNvPr id="15366" name="Line 6">
            <a:extLst>
              <a:ext uri="{FF2B5EF4-FFF2-40B4-BE49-F238E27FC236}">
                <a16:creationId xmlns:a16="http://schemas.microsoft.com/office/drawing/2014/main" id="{D3C07FCF-D2BD-4596-AD5E-11C3D44D5165}"/>
              </a:ext>
            </a:extLst>
          </p:cNvPr>
          <p:cNvSpPr>
            <a:spLocks noChangeShapeType="1"/>
          </p:cNvSpPr>
          <p:nvPr/>
        </p:nvSpPr>
        <p:spPr bwMode="auto">
          <a:xfrm flipV="1">
            <a:off x="5181600" y="1676400"/>
            <a:ext cx="990600" cy="1066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5367" name="Line 7">
            <a:extLst>
              <a:ext uri="{FF2B5EF4-FFF2-40B4-BE49-F238E27FC236}">
                <a16:creationId xmlns:a16="http://schemas.microsoft.com/office/drawing/2014/main" id="{F5CDAB7B-52C2-4311-A013-C024BD9484F9}"/>
              </a:ext>
            </a:extLst>
          </p:cNvPr>
          <p:cNvSpPr>
            <a:spLocks noChangeShapeType="1"/>
          </p:cNvSpPr>
          <p:nvPr/>
        </p:nvSpPr>
        <p:spPr bwMode="auto">
          <a:xfrm flipH="1" flipV="1">
            <a:off x="2133600" y="1676400"/>
            <a:ext cx="1066800" cy="1143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5368" name="Line 8">
            <a:extLst>
              <a:ext uri="{FF2B5EF4-FFF2-40B4-BE49-F238E27FC236}">
                <a16:creationId xmlns:a16="http://schemas.microsoft.com/office/drawing/2014/main" id="{E9EEF409-7ECE-46A6-9AF6-8DA94D625EA4}"/>
              </a:ext>
            </a:extLst>
          </p:cNvPr>
          <p:cNvSpPr>
            <a:spLocks noChangeShapeType="1"/>
          </p:cNvSpPr>
          <p:nvPr/>
        </p:nvSpPr>
        <p:spPr bwMode="auto">
          <a:xfrm flipH="1">
            <a:off x="2209800" y="4114800"/>
            <a:ext cx="1371600" cy="990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5369" name="Line 9">
            <a:extLst>
              <a:ext uri="{FF2B5EF4-FFF2-40B4-BE49-F238E27FC236}">
                <a16:creationId xmlns:a16="http://schemas.microsoft.com/office/drawing/2014/main" id="{A75710A2-0969-423D-AA3D-D85FC7179920}"/>
              </a:ext>
            </a:extLst>
          </p:cNvPr>
          <p:cNvSpPr>
            <a:spLocks noChangeShapeType="1"/>
          </p:cNvSpPr>
          <p:nvPr/>
        </p:nvSpPr>
        <p:spPr bwMode="auto">
          <a:xfrm>
            <a:off x="5257800" y="4191000"/>
            <a:ext cx="1524000" cy="1219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5370" name="Rectangle 10">
            <a:extLst>
              <a:ext uri="{FF2B5EF4-FFF2-40B4-BE49-F238E27FC236}">
                <a16:creationId xmlns:a16="http://schemas.microsoft.com/office/drawing/2014/main" id="{ECE9AAA1-5C98-4414-AADF-F1B4C39D60CB}"/>
              </a:ext>
            </a:extLst>
          </p:cNvPr>
          <p:cNvSpPr>
            <a:spLocks noChangeArrowheads="1"/>
          </p:cNvSpPr>
          <p:nvPr/>
        </p:nvSpPr>
        <p:spPr bwMode="auto">
          <a:xfrm>
            <a:off x="1066800" y="838200"/>
            <a:ext cx="2590800" cy="838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5371" name="Rectangle 11">
            <a:extLst>
              <a:ext uri="{FF2B5EF4-FFF2-40B4-BE49-F238E27FC236}">
                <a16:creationId xmlns:a16="http://schemas.microsoft.com/office/drawing/2014/main" id="{2D9794FC-A5AC-46F9-AE9A-B481E6501F2B}"/>
              </a:ext>
            </a:extLst>
          </p:cNvPr>
          <p:cNvSpPr>
            <a:spLocks noGrp="1" noChangeArrowheads="1"/>
          </p:cNvSpPr>
          <p:nvPr>
            <p:ph type="body" idx="1"/>
          </p:nvPr>
        </p:nvSpPr>
        <p:spPr>
          <a:xfrm>
            <a:off x="263525" y="5081588"/>
            <a:ext cx="2325688" cy="908050"/>
          </a:xfrm>
          <a:solidFill>
            <a:schemeClr val="accent1"/>
          </a:solidFill>
          <a:ln>
            <a:solidFill>
              <a:schemeClr val="tx1"/>
            </a:solidFill>
            <a:miter lim="800000"/>
            <a:headEnd/>
            <a:tailEnd/>
          </a:ln>
        </p:spPr>
        <p:txBody>
          <a:bodyPr/>
          <a:lstStyle/>
          <a:p>
            <a:endParaRPr lang="ru-RU" altLang="ru-RU"/>
          </a:p>
        </p:txBody>
      </p:sp>
      <p:sp>
        <p:nvSpPr>
          <p:cNvPr id="15372" name="Rectangle 12">
            <a:extLst>
              <a:ext uri="{FF2B5EF4-FFF2-40B4-BE49-F238E27FC236}">
                <a16:creationId xmlns:a16="http://schemas.microsoft.com/office/drawing/2014/main" id="{48EE19E8-4598-43F6-939F-A01293B3E235}"/>
              </a:ext>
            </a:extLst>
          </p:cNvPr>
          <p:cNvSpPr>
            <a:spLocks noChangeArrowheads="1"/>
          </p:cNvSpPr>
          <p:nvPr/>
        </p:nvSpPr>
        <p:spPr bwMode="auto">
          <a:xfrm>
            <a:off x="6019800" y="5334000"/>
            <a:ext cx="2743200" cy="914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5373" name="Rectangle 13">
            <a:extLst>
              <a:ext uri="{FF2B5EF4-FFF2-40B4-BE49-F238E27FC236}">
                <a16:creationId xmlns:a16="http://schemas.microsoft.com/office/drawing/2014/main" id="{6F723CDB-B9AC-4A55-92B7-8ADE29A6B0CF}"/>
              </a:ext>
            </a:extLst>
          </p:cNvPr>
          <p:cNvSpPr>
            <a:spLocks noChangeArrowheads="1"/>
          </p:cNvSpPr>
          <p:nvPr/>
        </p:nvSpPr>
        <p:spPr bwMode="auto">
          <a:xfrm>
            <a:off x="6096000" y="1219200"/>
            <a:ext cx="2743200" cy="914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5374" name="Rectangle 14">
            <a:extLst>
              <a:ext uri="{FF2B5EF4-FFF2-40B4-BE49-F238E27FC236}">
                <a16:creationId xmlns:a16="http://schemas.microsoft.com/office/drawing/2014/main" id="{4B4A9D4B-D951-4542-B453-50D4A8506354}"/>
              </a:ext>
            </a:extLst>
          </p:cNvPr>
          <p:cNvSpPr>
            <a:spLocks noChangeArrowheads="1"/>
          </p:cNvSpPr>
          <p:nvPr/>
        </p:nvSpPr>
        <p:spPr bwMode="auto">
          <a:xfrm>
            <a:off x="6400800" y="2971800"/>
            <a:ext cx="2743200" cy="914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5375" name="Line 15">
            <a:extLst>
              <a:ext uri="{FF2B5EF4-FFF2-40B4-BE49-F238E27FC236}">
                <a16:creationId xmlns:a16="http://schemas.microsoft.com/office/drawing/2014/main" id="{8D6E31A0-27DD-4E06-9B5A-4D632B75D621}"/>
              </a:ext>
            </a:extLst>
          </p:cNvPr>
          <p:cNvSpPr>
            <a:spLocks noChangeShapeType="1"/>
          </p:cNvSpPr>
          <p:nvPr/>
        </p:nvSpPr>
        <p:spPr bwMode="auto">
          <a:xfrm flipV="1">
            <a:off x="6096000" y="3429000"/>
            <a:ext cx="381000" cy="76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5376" name="Rectangle 16">
            <a:extLst>
              <a:ext uri="{FF2B5EF4-FFF2-40B4-BE49-F238E27FC236}">
                <a16:creationId xmlns:a16="http://schemas.microsoft.com/office/drawing/2014/main" id="{C4E66CD2-4F18-4F85-A75A-80353AE6BFC7}"/>
              </a:ext>
            </a:extLst>
          </p:cNvPr>
          <p:cNvSpPr>
            <a:spLocks noChangeArrowheads="1"/>
          </p:cNvSpPr>
          <p:nvPr/>
        </p:nvSpPr>
        <p:spPr bwMode="auto">
          <a:xfrm>
            <a:off x="0" y="3124200"/>
            <a:ext cx="2590800" cy="838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5377" name="Line 17">
            <a:extLst>
              <a:ext uri="{FF2B5EF4-FFF2-40B4-BE49-F238E27FC236}">
                <a16:creationId xmlns:a16="http://schemas.microsoft.com/office/drawing/2014/main" id="{A97B27BB-4B16-4B91-9185-AAA2A8C5605F}"/>
              </a:ext>
            </a:extLst>
          </p:cNvPr>
          <p:cNvSpPr>
            <a:spLocks noChangeShapeType="1"/>
          </p:cNvSpPr>
          <p:nvPr/>
        </p:nvSpPr>
        <p:spPr bwMode="auto">
          <a:xfrm flipH="1">
            <a:off x="2590800" y="3505200"/>
            <a:ext cx="3810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0" presetClass="entr" presetSubtype="0" decel="100000" fill="hold" grpId="0" nodeType="clickEffect" nodePh="1">
                                  <p:stCondLst>
                                    <p:cond delay="0"/>
                                  </p:stCondLst>
                                  <p:endCondLst>
                                    <p:cond evt="begin" delay="0">
                                      <p:tn val="5"/>
                                    </p:cond>
                                  </p:endCondLst>
                                  <p:childTnLst>
                                    <p:set>
                                      <p:cBhvr>
                                        <p:cTn id="6" dur="1" fill="hold">
                                          <p:stCondLst>
                                            <p:cond delay="0"/>
                                          </p:stCondLst>
                                        </p:cTn>
                                        <p:tgtEl>
                                          <p:spTgt spid="15371">
                                            <p:txEl>
                                              <p:pRg st="0" end="0"/>
                                            </p:txEl>
                                          </p:spTgt>
                                        </p:tgtEl>
                                        <p:attrNameLst>
                                          <p:attrName>style.visibility</p:attrName>
                                        </p:attrNameLst>
                                      </p:cBhvr>
                                      <p:to>
                                        <p:strVal val="visible"/>
                                      </p:to>
                                    </p:set>
                                    <p:anim calcmode="lin" valueType="num">
                                      <p:cBhvr>
                                        <p:cTn id="7" dur="1000" fill="hold"/>
                                        <p:tgtEl>
                                          <p:spTgt spid="15371">
                                            <p:txEl>
                                              <p:pRg st="0" end="0"/>
                                            </p:txEl>
                                          </p:spTgt>
                                        </p:tgtEl>
                                        <p:attrNameLst>
                                          <p:attrName>ppt_w</p:attrName>
                                        </p:attrNameLst>
                                      </p:cBhvr>
                                      <p:tavLst>
                                        <p:tav tm="0">
                                          <p:val>
                                            <p:strVal val="#ppt_w+.3"/>
                                          </p:val>
                                        </p:tav>
                                        <p:tav tm="100000">
                                          <p:val>
                                            <p:strVal val="#ppt_w"/>
                                          </p:val>
                                        </p:tav>
                                      </p:tavLst>
                                    </p:anim>
                                    <p:anim calcmode="lin" valueType="num">
                                      <p:cBhvr>
                                        <p:cTn id="8" dur="1000" fill="hold"/>
                                        <p:tgtEl>
                                          <p:spTgt spid="15371">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537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71"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69461DE8-9A28-492D-93B4-A3BA0B711424}"/>
              </a:ext>
            </a:extLst>
          </p:cNvPr>
          <p:cNvSpPr>
            <a:spLocks noGrp="1" noChangeArrowheads="1"/>
          </p:cNvSpPr>
          <p:nvPr>
            <p:ph type="title"/>
          </p:nvPr>
        </p:nvSpPr>
        <p:spPr/>
        <p:txBody>
          <a:bodyPr/>
          <a:lstStyle/>
          <a:p>
            <a:r>
              <a:rPr lang="en-US" altLang="ru-RU" b="1">
                <a:solidFill>
                  <a:srgbClr val="FF3300"/>
                </a:solidFill>
              </a:rPr>
              <a:t>                 Discussion</a:t>
            </a:r>
            <a:endParaRPr lang="ru-RU" altLang="ru-RU" b="1">
              <a:solidFill>
                <a:srgbClr val="FF3300"/>
              </a:solidFill>
            </a:endParaRPr>
          </a:p>
        </p:txBody>
      </p:sp>
      <p:sp>
        <p:nvSpPr>
          <p:cNvPr id="16387" name="Rectangle 3">
            <a:extLst>
              <a:ext uri="{FF2B5EF4-FFF2-40B4-BE49-F238E27FC236}">
                <a16:creationId xmlns:a16="http://schemas.microsoft.com/office/drawing/2014/main" id="{56C96759-671A-4AF0-999A-23F742B42335}"/>
              </a:ext>
            </a:extLst>
          </p:cNvPr>
          <p:cNvSpPr>
            <a:spLocks noGrp="1" noChangeArrowheads="1"/>
          </p:cNvSpPr>
          <p:nvPr>
            <p:ph type="body" idx="1"/>
          </p:nvPr>
        </p:nvSpPr>
        <p:spPr>
          <a:xfrm>
            <a:off x="457200" y="1600200"/>
            <a:ext cx="8229600" cy="4953000"/>
          </a:xfrm>
        </p:spPr>
        <p:txBody>
          <a:bodyPr/>
          <a:lstStyle/>
          <a:p>
            <a:pPr>
              <a:lnSpc>
                <a:spcPct val="80000"/>
              </a:lnSpc>
              <a:buFontTx/>
              <a:buNone/>
            </a:pPr>
            <a:r>
              <a:rPr lang="en-US" altLang="ru-RU" sz="2800" b="1"/>
              <a:t>1. The 1st group of  people thinks every citizen of Russia must go to elections. The other group of people supposes it’s not obligatory to take part in elections. What group do you support? Why?</a:t>
            </a:r>
            <a:r>
              <a:rPr lang="ru-RU" altLang="ru-RU" sz="2800" b="1"/>
              <a:t> </a:t>
            </a:r>
            <a:r>
              <a:rPr lang="en-US" altLang="ru-RU" sz="2800" b="1" u="sng"/>
              <a:t>(To elect deserved people, to influence the policy and economy, youth must not be infantile)</a:t>
            </a:r>
          </a:p>
          <a:p>
            <a:pPr>
              <a:lnSpc>
                <a:spcPct val="80000"/>
              </a:lnSpc>
              <a:buFontTx/>
              <a:buNone/>
            </a:pPr>
            <a:r>
              <a:rPr lang="en-US" altLang="ru-RU" sz="2800" b="1"/>
              <a:t>2.If you </a:t>
            </a:r>
            <a:r>
              <a:rPr lang="en-US" altLang="ru-RU" sz="2800" b="1" i="1" u="sng"/>
              <a:t>were </a:t>
            </a:r>
            <a:r>
              <a:rPr lang="en-US" altLang="ru-RU" sz="2800" b="1"/>
              <a:t>18 years old, </a:t>
            </a:r>
            <a:r>
              <a:rPr lang="en-US" altLang="ru-RU" sz="2800" b="1" i="1" u="sng"/>
              <a:t>would </a:t>
            </a:r>
            <a:r>
              <a:rPr lang="en-US" altLang="ru-RU" sz="2800" b="1"/>
              <a:t>you take part in elections on the 18th of March?</a:t>
            </a:r>
          </a:p>
          <a:p>
            <a:pPr>
              <a:lnSpc>
                <a:spcPct val="80000"/>
              </a:lnSpc>
              <a:buFontTx/>
              <a:buNone/>
            </a:pPr>
            <a:r>
              <a:rPr lang="en-US" altLang="ru-RU" sz="2800" b="1"/>
              <a:t>3. How can you </a:t>
            </a:r>
          </a:p>
          <a:p>
            <a:pPr>
              <a:lnSpc>
                <a:spcPct val="80000"/>
              </a:lnSpc>
              <a:buFontTx/>
              <a:buNone/>
            </a:pPr>
            <a:r>
              <a:rPr lang="en-US" altLang="ru-RU" sz="2800" b="1"/>
              <a:t>characterize a future </a:t>
            </a:r>
          </a:p>
          <a:p>
            <a:pPr>
              <a:lnSpc>
                <a:spcPct val="80000"/>
              </a:lnSpc>
              <a:buFontTx/>
              <a:buNone/>
            </a:pPr>
            <a:r>
              <a:rPr lang="en-US" altLang="ru-RU" sz="2800" b="1"/>
              <a:t>president of Russia?</a:t>
            </a:r>
            <a:r>
              <a:rPr lang="en-US" altLang="ru-RU" sz="2800"/>
              <a:t>  </a:t>
            </a:r>
            <a:endParaRPr lang="ru-RU" altLang="ru-RU" sz="2800"/>
          </a:p>
        </p:txBody>
      </p:sp>
      <p:pic>
        <p:nvPicPr>
          <p:cNvPr id="16389" name="Picture 5" descr="очередь к урне">
            <a:extLst>
              <a:ext uri="{FF2B5EF4-FFF2-40B4-BE49-F238E27FC236}">
                <a16:creationId xmlns:a16="http://schemas.microsoft.com/office/drawing/2014/main" id="{6B2F64FD-BA6D-466C-ACA9-74FC81F0C8AB}"/>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4800600" y="5029200"/>
            <a:ext cx="2667000" cy="1447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5" presetClass="entr" presetSubtype="0" fill="hold" grpId="0" nodeType="withEffect">
                                  <p:stCondLst>
                                    <p:cond delay="0"/>
                                  </p:stCondLst>
                                  <p:iterate type="lt">
                                    <p:tmPct val="10000"/>
                                  </p:iterate>
                                  <p:childTnLst>
                                    <p:set>
                                      <p:cBhvr>
                                        <p:cTn id="6" dur="1" fill="hold">
                                          <p:stCondLst>
                                            <p:cond delay="0"/>
                                          </p:stCondLst>
                                        </p:cTn>
                                        <p:tgtEl>
                                          <p:spTgt spid="16386"/>
                                        </p:tgtEl>
                                        <p:attrNameLst>
                                          <p:attrName>style.visibility</p:attrName>
                                        </p:attrNameLst>
                                      </p:cBhvr>
                                      <p:to>
                                        <p:strVal val="visible"/>
                                      </p:to>
                                    </p:set>
                                    <p:animEffect transition="in" filter="fade">
                                      <p:cBhvr>
                                        <p:cTn id="7" dur="600">
                                          <p:stCondLst>
                                            <p:cond delay="0"/>
                                          </p:stCondLst>
                                        </p:cTn>
                                        <p:tgtEl>
                                          <p:spTgt spid="16386"/>
                                        </p:tgtEl>
                                      </p:cBhvr>
                                    </p:animEffect>
                                    <p:anim calcmode="lin" valueType="num">
                                      <p:cBhvr>
                                        <p:cTn id="8" dur="600" fill="hold">
                                          <p:stCondLst>
                                            <p:cond delay="0"/>
                                          </p:stCondLst>
                                        </p:cTn>
                                        <p:tgtEl>
                                          <p:spTgt spid="16386"/>
                                        </p:tgtEl>
                                        <p:attrNameLst>
                                          <p:attrName>style.rotation</p:attrName>
                                        </p:attrNameLst>
                                      </p:cBhvr>
                                      <p:tavLst>
                                        <p:tav tm="0">
                                          <p:val>
                                            <p:fltVal val="720"/>
                                          </p:val>
                                        </p:tav>
                                        <p:tav tm="100000">
                                          <p:val>
                                            <p:fltVal val="0"/>
                                          </p:val>
                                        </p:tav>
                                      </p:tavLst>
                                    </p:anim>
                                    <p:anim calcmode="lin" valueType="num">
                                      <p:cBhvr>
                                        <p:cTn id="9" dur="600" fill="hold">
                                          <p:stCondLst>
                                            <p:cond delay="0"/>
                                          </p:stCondLst>
                                        </p:cTn>
                                        <p:tgtEl>
                                          <p:spTgt spid="16386"/>
                                        </p:tgtEl>
                                        <p:attrNameLst>
                                          <p:attrName>ppt_h</p:attrName>
                                        </p:attrNameLst>
                                      </p:cBhvr>
                                      <p:tavLst>
                                        <p:tav tm="0">
                                          <p:val>
                                            <p:fltVal val="0"/>
                                          </p:val>
                                        </p:tav>
                                        <p:tav tm="100000">
                                          <p:val>
                                            <p:strVal val="#ppt_h"/>
                                          </p:val>
                                        </p:tav>
                                      </p:tavLst>
                                    </p:anim>
                                    <p:anim calcmode="lin" valueType="num">
                                      <p:cBhvr>
                                        <p:cTn id="10" dur="600" fill="hold">
                                          <p:stCondLst>
                                            <p:cond delay="0"/>
                                          </p:stCondLst>
                                        </p:cTn>
                                        <p:tgtEl>
                                          <p:spTgt spid="16386"/>
                                        </p:tgtEl>
                                        <p:attrNameLst>
                                          <p:attrName>ppt_w</p:attrName>
                                        </p:attrNameLst>
                                      </p:cBhvr>
                                      <p:tavLst>
                                        <p:tav tm="0">
                                          <p:val>
                                            <p:fltVal val="0"/>
                                          </p:val>
                                        </p:tav>
                                        <p:tav tm="100000">
                                          <p:val>
                                            <p:strVal val="#ppt_w"/>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16387">
                                            <p:txEl>
                                              <p:pRg st="0" end="0"/>
                                            </p:txEl>
                                          </p:spTgt>
                                        </p:tgtEl>
                                        <p:attrNameLst>
                                          <p:attrName>style.visibility</p:attrName>
                                        </p:attrNameLst>
                                      </p:cBhvr>
                                      <p:to>
                                        <p:strVal val="visible"/>
                                      </p:to>
                                    </p:set>
                                    <p:animEffect transition="in" filter="slide(fromBottom)">
                                      <p:cBhvr>
                                        <p:cTn id="15" dur="500">
                                          <p:stCondLst>
                                            <p:cond delay="0"/>
                                          </p:stCondLst>
                                        </p:cTn>
                                        <p:tgtEl>
                                          <p:spTgt spid="16387">
                                            <p:txEl>
                                              <p:pRg st="0" end="0"/>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2" presetClass="entr" presetSubtype="4" fill="hold" grpId="0" nodeType="clickEffect">
                                  <p:stCondLst>
                                    <p:cond delay="0"/>
                                  </p:stCondLst>
                                  <p:childTnLst>
                                    <p:set>
                                      <p:cBhvr>
                                        <p:cTn id="19" dur="1" fill="hold">
                                          <p:stCondLst>
                                            <p:cond delay="0"/>
                                          </p:stCondLst>
                                        </p:cTn>
                                        <p:tgtEl>
                                          <p:spTgt spid="16387">
                                            <p:txEl>
                                              <p:pRg st="1" end="1"/>
                                            </p:txEl>
                                          </p:spTgt>
                                        </p:tgtEl>
                                        <p:attrNameLst>
                                          <p:attrName>style.visibility</p:attrName>
                                        </p:attrNameLst>
                                      </p:cBhvr>
                                      <p:to>
                                        <p:strVal val="visible"/>
                                      </p:to>
                                    </p:set>
                                    <p:animEffect transition="in" filter="slide(fromBottom)">
                                      <p:cBhvr>
                                        <p:cTn id="20" dur="500">
                                          <p:stCondLst>
                                            <p:cond delay="0"/>
                                          </p:stCondLst>
                                        </p:cTn>
                                        <p:tgtEl>
                                          <p:spTgt spid="16387">
                                            <p:txEl>
                                              <p:pRg st="1" end="1"/>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16387">
                                            <p:txEl>
                                              <p:pRg st="2" end="2"/>
                                            </p:txEl>
                                          </p:spTgt>
                                        </p:tgtEl>
                                        <p:attrNameLst>
                                          <p:attrName>style.visibility</p:attrName>
                                        </p:attrNameLst>
                                      </p:cBhvr>
                                      <p:to>
                                        <p:strVal val="visible"/>
                                      </p:to>
                                    </p:set>
                                    <p:animEffect transition="in" filter="slide(fromBottom)">
                                      <p:cBhvr>
                                        <p:cTn id="25" dur="500">
                                          <p:stCondLst>
                                            <p:cond delay="0"/>
                                          </p:stCondLst>
                                        </p:cTn>
                                        <p:tgtEl>
                                          <p:spTgt spid="16387">
                                            <p:txEl>
                                              <p:pRg st="2" end="2"/>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2" presetClass="entr" presetSubtype="4" fill="hold" grpId="0" nodeType="clickEffect">
                                  <p:stCondLst>
                                    <p:cond delay="0"/>
                                  </p:stCondLst>
                                  <p:childTnLst>
                                    <p:set>
                                      <p:cBhvr>
                                        <p:cTn id="29" dur="1" fill="hold">
                                          <p:stCondLst>
                                            <p:cond delay="0"/>
                                          </p:stCondLst>
                                        </p:cTn>
                                        <p:tgtEl>
                                          <p:spTgt spid="16387">
                                            <p:txEl>
                                              <p:pRg st="3" end="3"/>
                                            </p:txEl>
                                          </p:spTgt>
                                        </p:tgtEl>
                                        <p:attrNameLst>
                                          <p:attrName>style.visibility</p:attrName>
                                        </p:attrNameLst>
                                      </p:cBhvr>
                                      <p:to>
                                        <p:strVal val="visible"/>
                                      </p:to>
                                    </p:set>
                                    <p:animEffect transition="in" filter="slide(fromBottom)">
                                      <p:cBhvr>
                                        <p:cTn id="30" dur="500">
                                          <p:stCondLst>
                                            <p:cond delay="0"/>
                                          </p:stCondLst>
                                        </p:cTn>
                                        <p:tgtEl>
                                          <p:spTgt spid="16387">
                                            <p:txEl>
                                              <p:pRg st="3" end="3"/>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2" presetClass="entr" presetSubtype="4" fill="hold" grpId="0" nodeType="clickEffect">
                                  <p:stCondLst>
                                    <p:cond delay="0"/>
                                  </p:stCondLst>
                                  <p:childTnLst>
                                    <p:set>
                                      <p:cBhvr>
                                        <p:cTn id="34" dur="1" fill="hold">
                                          <p:stCondLst>
                                            <p:cond delay="0"/>
                                          </p:stCondLst>
                                        </p:cTn>
                                        <p:tgtEl>
                                          <p:spTgt spid="16387">
                                            <p:txEl>
                                              <p:pRg st="4" end="4"/>
                                            </p:txEl>
                                          </p:spTgt>
                                        </p:tgtEl>
                                        <p:attrNameLst>
                                          <p:attrName>style.visibility</p:attrName>
                                        </p:attrNameLst>
                                      </p:cBhvr>
                                      <p:to>
                                        <p:strVal val="visible"/>
                                      </p:to>
                                    </p:set>
                                    <p:animEffect transition="in" filter="slide(fromBottom)">
                                      <p:cBhvr>
                                        <p:cTn id="35" dur="500">
                                          <p:stCondLst>
                                            <p:cond delay="0"/>
                                          </p:stCondLst>
                                        </p:cTn>
                                        <p:tgtEl>
                                          <p:spTgt spid="1638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p:bldP spid="16387"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7" name="Rectangle 3">
            <a:extLst>
              <a:ext uri="{FF2B5EF4-FFF2-40B4-BE49-F238E27FC236}">
                <a16:creationId xmlns:a16="http://schemas.microsoft.com/office/drawing/2014/main" id="{09A71C85-CA5F-43D2-9546-5E2D54C4E751}"/>
              </a:ext>
            </a:extLst>
          </p:cNvPr>
          <p:cNvSpPr>
            <a:spLocks noGrp="1" noChangeArrowheads="1"/>
          </p:cNvSpPr>
          <p:nvPr>
            <p:ph type="body" idx="1"/>
          </p:nvPr>
        </p:nvSpPr>
        <p:spPr>
          <a:xfrm>
            <a:off x="457200" y="228600"/>
            <a:ext cx="8229600" cy="5897563"/>
          </a:xfrm>
        </p:spPr>
        <p:txBody>
          <a:bodyPr/>
          <a:lstStyle/>
          <a:p>
            <a:pPr>
              <a:lnSpc>
                <a:spcPct val="90000"/>
              </a:lnSpc>
              <a:buFontTx/>
              <a:buNone/>
            </a:pPr>
            <a:r>
              <a:rPr lang="en-US" altLang="ru-RU" sz="2800" b="1" u="sng"/>
              <a:t>Personal characteristics </a:t>
            </a:r>
            <a:br>
              <a:rPr lang="en-US" altLang="ru-RU" sz="2800" b="1" u="sng"/>
            </a:br>
            <a:r>
              <a:rPr lang="en-US" altLang="ru-RU" sz="2800" b="1" u="sng"/>
              <a:t>of the President of Russia:</a:t>
            </a:r>
          </a:p>
          <a:p>
            <a:pPr>
              <a:lnSpc>
                <a:spcPct val="90000"/>
              </a:lnSpc>
              <a:buFontTx/>
              <a:buNone/>
            </a:pPr>
            <a:r>
              <a:rPr lang="en-US" altLang="ru-RU" sz="2800" b="1"/>
              <a:t>   to be a patriot –</a:t>
            </a:r>
          </a:p>
          <a:p>
            <a:pPr>
              <a:lnSpc>
                <a:spcPct val="90000"/>
              </a:lnSpc>
            </a:pPr>
            <a:r>
              <a:rPr lang="en-US" altLang="ru-RU" sz="2800" b="1"/>
              <a:t>not selfish –</a:t>
            </a:r>
          </a:p>
          <a:p>
            <a:pPr>
              <a:lnSpc>
                <a:spcPct val="90000"/>
              </a:lnSpc>
            </a:pPr>
            <a:r>
              <a:rPr lang="en-US" altLang="ru-RU" sz="2800" b="1"/>
              <a:t>to love people –</a:t>
            </a:r>
          </a:p>
          <a:p>
            <a:pPr>
              <a:lnSpc>
                <a:spcPct val="90000"/>
              </a:lnSpc>
            </a:pPr>
            <a:r>
              <a:rPr lang="en-US" altLang="ru-RU" sz="2800" b="1"/>
              <a:t>can be able to work in a team –</a:t>
            </a:r>
          </a:p>
          <a:p>
            <a:pPr>
              <a:lnSpc>
                <a:spcPct val="90000"/>
              </a:lnSpc>
            </a:pPr>
            <a:r>
              <a:rPr lang="en-US" altLang="ru-RU" sz="2800" b="1"/>
              <a:t>to be brave –</a:t>
            </a:r>
          </a:p>
          <a:p>
            <a:pPr>
              <a:lnSpc>
                <a:spcPct val="90000"/>
              </a:lnSpc>
            </a:pPr>
            <a:r>
              <a:rPr lang="en-US" altLang="ru-RU" sz="2800" b="1"/>
              <a:t>to be well educated –</a:t>
            </a:r>
          </a:p>
          <a:p>
            <a:pPr>
              <a:lnSpc>
                <a:spcPct val="90000"/>
              </a:lnSpc>
            </a:pPr>
            <a:r>
              <a:rPr lang="en-US" altLang="ru-RU" sz="2800" b="1"/>
              <a:t>to be very smart – </a:t>
            </a:r>
          </a:p>
          <a:p>
            <a:pPr>
              <a:lnSpc>
                <a:spcPct val="90000"/>
              </a:lnSpc>
            </a:pPr>
            <a:r>
              <a:rPr lang="en-US" altLang="ru-RU" sz="2800" b="1"/>
              <a:t>must know economics, politics, law –</a:t>
            </a:r>
          </a:p>
          <a:p>
            <a:pPr>
              <a:lnSpc>
                <a:spcPct val="90000"/>
              </a:lnSpc>
            </a:pPr>
            <a:r>
              <a:rPr lang="en-US" altLang="ru-RU" sz="2800" b="1"/>
              <a:t>have a good health-  </a:t>
            </a:r>
          </a:p>
          <a:p>
            <a:pPr>
              <a:lnSpc>
                <a:spcPct val="90000"/>
              </a:lnSpc>
            </a:pPr>
            <a:r>
              <a:rPr lang="en-US" altLang="ru-RU" sz="2800" b="1"/>
              <a:t>to be strong in spirits –</a:t>
            </a:r>
          </a:p>
          <a:p>
            <a:pPr>
              <a:lnSpc>
                <a:spcPct val="90000"/>
              </a:lnSpc>
              <a:buFontTx/>
              <a:buNone/>
            </a:pPr>
            <a:endParaRPr lang="en-US" altLang="ru-RU" sz="2800" b="1"/>
          </a:p>
          <a:p>
            <a:pPr>
              <a:lnSpc>
                <a:spcPct val="90000"/>
              </a:lnSpc>
            </a:pPr>
            <a:endParaRPr lang="en-US" altLang="ru-RU" sz="2800"/>
          </a:p>
          <a:p>
            <a:pPr>
              <a:lnSpc>
                <a:spcPct val="90000"/>
              </a:lnSpc>
            </a:pPr>
            <a:endParaRPr lang="ru-RU" altLang="ru-RU" sz="2800"/>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 calcmode="lin" valueType="num">
                                      <p:cBhvr>
                                        <p:cTn id="7" dur="500" fill="hold"/>
                                        <p:tgtEl>
                                          <p:spTgt spid="26627">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26627">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26627">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26627">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26627">
                                            <p:txEl>
                                              <p:pRg st="0" end="0"/>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26627">
                                            <p:txEl>
                                              <p:pRg st="1" end="1"/>
                                            </p:txEl>
                                          </p:spTgt>
                                        </p:tgtEl>
                                        <p:attrNameLst>
                                          <p:attrName>style.visibility</p:attrName>
                                        </p:attrNameLst>
                                      </p:cBhvr>
                                      <p:to>
                                        <p:strVal val="visible"/>
                                      </p:to>
                                    </p:set>
                                    <p:anim calcmode="lin" valueType="num">
                                      <p:cBhvr>
                                        <p:cTn id="16" dur="500" fill="hold"/>
                                        <p:tgtEl>
                                          <p:spTgt spid="26627">
                                            <p:txEl>
                                              <p:pRg st="1" end="1"/>
                                            </p:txEl>
                                          </p:spTgt>
                                        </p:tgtEl>
                                        <p:attrNameLst>
                                          <p:attrName>ppt_w</p:attrName>
                                        </p:attrNameLst>
                                      </p:cBhvr>
                                      <p:tavLst>
                                        <p:tav tm="0">
                                          <p:val>
                                            <p:strVal val="#ppt_w*0.05"/>
                                          </p:val>
                                        </p:tav>
                                        <p:tav tm="100000">
                                          <p:val>
                                            <p:strVal val="#ppt_w"/>
                                          </p:val>
                                        </p:tav>
                                      </p:tavLst>
                                    </p:anim>
                                    <p:anim calcmode="lin" valueType="num">
                                      <p:cBhvr>
                                        <p:cTn id="17" dur="500" fill="hold"/>
                                        <p:tgtEl>
                                          <p:spTgt spid="26627">
                                            <p:txEl>
                                              <p:pRg st="1" end="1"/>
                                            </p:txEl>
                                          </p:spTgt>
                                        </p:tgtEl>
                                        <p:attrNameLst>
                                          <p:attrName>ppt_h</p:attrName>
                                        </p:attrNameLst>
                                      </p:cBhvr>
                                      <p:tavLst>
                                        <p:tav tm="0">
                                          <p:val>
                                            <p:strVal val="#ppt_h"/>
                                          </p:val>
                                        </p:tav>
                                        <p:tav tm="100000">
                                          <p:val>
                                            <p:strVal val="#ppt_h"/>
                                          </p:val>
                                        </p:tav>
                                      </p:tavLst>
                                    </p:anim>
                                    <p:anim calcmode="lin" valueType="num">
                                      <p:cBhvr>
                                        <p:cTn id="18" dur="500" fill="hold"/>
                                        <p:tgtEl>
                                          <p:spTgt spid="26627">
                                            <p:txEl>
                                              <p:pRg st="1" end="1"/>
                                            </p:txEl>
                                          </p:spTgt>
                                        </p:tgtEl>
                                        <p:attrNameLst>
                                          <p:attrName>ppt_x</p:attrName>
                                        </p:attrNameLst>
                                      </p:cBhvr>
                                      <p:tavLst>
                                        <p:tav tm="0">
                                          <p:val>
                                            <p:strVal val="#ppt_x-.2"/>
                                          </p:val>
                                        </p:tav>
                                        <p:tav tm="100000">
                                          <p:val>
                                            <p:strVal val="#ppt_x"/>
                                          </p:val>
                                        </p:tav>
                                      </p:tavLst>
                                    </p:anim>
                                    <p:anim calcmode="lin" valueType="num">
                                      <p:cBhvr>
                                        <p:cTn id="19" dur="500" fill="hold"/>
                                        <p:tgtEl>
                                          <p:spTgt spid="26627">
                                            <p:txEl>
                                              <p:pRg st="1" end="1"/>
                                            </p:txEl>
                                          </p:spTgt>
                                        </p:tgtEl>
                                        <p:attrNameLst>
                                          <p:attrName>ppt_y</p:attrName>
                                        </p:attrNameLst>
                                      </p:cBhvr>
                                      <p:tavLst>
                                        <p:tav tm="0">
                                          <p:val>
                                            <p:strVal val="#ppt_y"/>
                                          </p:val>
                                        </p:tav>
                                        <p:tav tm="100000">
                                          <p:val>
                                            <p:strVal val="#ppt_y"/>
                                          </p:val>
                                        </p:tav>
                                      </p:tavLst>
                                    </p:anim>
                                    <p:animEffect transition="in" filter="fade">
                                      <p:cBhvr>
                                        <p:cTn id="20" dur="500"/>
                                        <p:tgtEl>
                                          <p:spTgt spid="26627">
                                            <p:txEl>
                                              <p:pRg st="1" end="1"/>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4" presetClass="entr" presetSubtype="0" accel="100000" fill="hold" grpId="0" nodeType="clickEffect">
                                  <p:stCondLst>
                                    <p:cond delay="0"/>
                                  </p:stCondLst>
                                  <p:childTnLst>
                                    <p:set>
                                      <p:cBhvr>
                                        <p:cTn id="24" dur="1" fill="hold">
                                          <p:stCondLst>
                                            <p:cond delay="0"/>
                                          </p:stCondLst>
                                        </p:cTn>
                                        <p:tgtEl>
                                          <p:spTgt spid="26627">
                                            <p:txEl>
                                              <p:pRg st="2" end="2"/>
                                            </p:txEl>
                                          </p:spTgt>
                                        </p:tgtEl>
                                        <p:attrNameLst>
                                          <p:attrName>style.visibility</p:attrName>
                                        </p:attrNameLst>
                                      </p:cBhvr>
                                      <p:to>
                                        <p:strVal val="visible"/>
                                      </p:to>
                                    </p:set>
                                    <p:anim calcmode="lin" valueType="num">
                                      <p:cBhvr>
                                        <p:cTn id="25" dur="500" fill="hold"/>
                                        <p:tgtEl>
                                          <p:spTgt spid="26627">
                                            <p:txEl>
                                              <p:pRg st="2" end="2"/>
                                            </p:txEl>
                                          </p:spTgt>
                                        </p:tgtEl>
                                        <p:attrNameLst>
                                          <p:attrName>ppt_w</p:attrName>
                                        </p:attrNameLst>
                                      </p:cBhvr>
                                      <p:tavLst>
                                        <p:tav tm="0">
                                          <p:val>
                                            <p:strVal val="#ppt_w*0.05"/>
                                          </p:val>
                                        </p:tav>
                                        <p:tav tm="100000">
                                          <p:val>
                                            <p:strVal val="#ppt_w"/>
                                          </p:val>
                                        </p:tav>
                                      </p:tavLst>
                                    </p:anim>
                                    <p:anim calcmode="lin" valueType="num">
                                      <p:cBhvr>
                                        <p:cTn id="26" dur="500" fill="hold"/>
                                        <p:tgtEl>
                                          <p:spTgt spid="26627">
                                            <p:txEl>
                                              <p:pRg st="2" end="2"/>
                                            </p:txEl>
                                          </p:spTgt>
                                        </p:tgtEl>
                                        <p:attrNameLst>
                                          <p:attrName>ppt_h</p:attrName>
                                        </p:attrNameLst>
                                      </p:cBhvr>
                                      <p:tavLst>
                                        <p:tav tm="0">
                                          <p:val>
                                            <p:strVal val="#ppt_h"/>
                                          </p:val>
                                        </p:tav>
                                        <p:tav tm="100000">
                                          <p:val>
                                            <p:strVal val="#ppt_h"/>
                                          </p:val>
                                        </p:tav>
                                      </p:tavLst>
                                    </p:anim>
                                    <p:anim calcmode="lin" valueType="num">
                                      <p:cBhvr>
                                        <p:cTn id="27" dur="500" fill="hold"/>
                                        <p:tgtEl>
                                          <p:spTgt spid="26627">
                                            <p:txEl>
                                              <p:pRg st="2" end="2"/>
                                            </p:txEl>
                                          </p:spTgt>
                                        </p:tgtEl>
                                        <p:attrNameLst>
                                          <p:attrName>ppt_x</p:attrName>
                                        </p:attrNameLst>
                                      </p:cBhvr>
                                      <p:tavLst>
                                        <p:tav tm="0">
                                          <p:val>
                                            <p:strVal val="#ppt_x-.2"/>
                                          </p:val>
                                        </p:tav>
                                        <p:tav tm="100000">
                                          <p:val>
                                            <p:strVal val="#ppt_x"/>
                                          </p:val>
                                        </p:tav>
                                      </p:tavLst>
                                    </p:anim>
                                    <p:anim calcmode="lin" valueType="num">
                                      <p:cBhvr>
                                        <p:cTn id="28" dur="500" fill="hold"/>
                                        <p:tgtEl>
                                          <p:spTgt spid="26627">
                                            <p:txEl>
                                              <p:pRg st="2" end="2"/>
                                            </p:txEl>
                                          </p:spTgt>
                                        </p:tgtEl>
                                        <p:attrNameLst>
                                          <p:attrName>ppt_y</p:attrName>
                                        </p:attrNameLst>
                                      </p:cBhvr>
                                      <p:tavLst>
                                        <p:tav tm="0">
                                          <p:val>
                                            <p:strVal val="#ppt_y"/>
                                          </p:val>
                                        </p:tav>
                                        <p:tav tm="100000">
                                          <p:val>
                                            <p:strVal val="#ppt_y"/>
                                          </p:val>
                                        </p:tav>
                                      </p:tavLst>
                                    </p:anim>
                                    <p:animEffect transition="in" filter="fade">
                                      <p:cBhvr>
                                        <p:cTn id="29" dur="500"/>
                                        <p:tgtEl>
                                          <p:spTgt spid="26627">
                                            <p:txEl>
                                              <p:pRg st="2" end="2"/>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54" presetClass="entr" presetSubtype="0" accel="100000" fill="hold" grpId="0" nodeType="clickEffect">
                                  <p:stCondLst>
                                    <p:cond delay="0"/>
                                  </p:stCondLst>
                                  <p:childTnLst>
                                    <p:set>
                                      <p:cBhvr>
                                        <p:cTn id="33" dur="1" fill="hold">
                                          <p:stCondLst>
                                            <p:cond delay="0"/>
                                          </p:stCondLst>
                                        </p:cTn>
                                        <p:tgtEl>
                                          <p:spTgt spid="26627">
                                            <p:txEl>
                                              <p:pRg st="3" end="3"/>
                                            </p:txEl>
                                          </p:spTgt>
                                        </p:tgtEl>
                                        <p:attrNameLst>
                                          <p:attrName>style.visibility</p:attrName>
                                        </p:attrNameLst>
                                      </p:cBhvr>
                                      <p:to>
                                        <p:strVal val="visible"/>
                                      </p:to>
                                    </p:set>
                                    <p:anim calcmode="lin" valueType="num">
                                      <p:cBhvr>
                                        <p:cTn id="34" dur="500" fill="hold"/>
                                        <p:tgtEl>
                                          <p:spTgt spid="26627">
                                            <p:txEl>
                                              <p:pRg st="3" end="3"/>
                                            </p:txEl>
                                          </p:spTgt>
                                        </p:tgtEl>
                                        <p:attrNameLst>
                                          <p:attrName>ppt_w</p:attrName>
                                        </p:attrNameLst>
                                      </p:cBhvr>
                                      <p:tavLst>
                                        <p:tav tm="0">
                                          <p:val>
                                            <p:strVal val="#ppt_w*0.05"/>
                                          </p:val>
                                        </p:tav>
                                        <p:tav tm="100000">
                                          <p:val>
                                            <p:strVal val="#ppt_w"/>
                                          </p:val>
                                        </p:tav>
                                      </p:tavLst>
                                    </p:anim>
                                    <p:anim calcmode="lin" valueType="num">
                                      <p:cBhvr>
                                        <p:cTn id="35" dur="500" fill="hold"/>
                                        <p:tgtEl>
                                          <p:spTgt spid="26627">
                                            <p:txEl>
                                              <p:pRg st="3" end="3"/>
                                            </p:txEl>
                                          </p:spTgt>
                                        </p:tgtEl>
                                        <p:attrNameLst>
                                          <p:attrName>ppt_h</p:attrName>
                                        </p:attrNameLst>
                                      </p:cBhvr>
                                      <p:tavLst>
                                        <p:tav tm="0">
                                          <p:val>
                                            <p:strVal val="#ppt_h"/>
                                          </p:val>
                                        </p:tav>
                                        <p:tav tm="100000">
                                          <p:val>
                                            <p:strVal val="#ppt_h"/>
                                          </p:val>
                                        </p:tav>
                                      </p:tavLst>
                                    </p:anim>
                                    <p:anim calcmode="lin" valueType="num">
                                      <p:cBhvr>
                                        <p:cTn id="36" dur="500" fill="hold"/>
                                        <p:tgtEl>
                                          <p:spTgt spid="26627">
                                            <p:txEl>
                                              <p:pRg st="3" end="3"/>
                                            </p:txEl>
                                          </p:spTgt>
                                        </p:tgtEl>
                                        <p:attrNameLst>
                                          <p:attrName>ppt_x</p:attrName>
                                        </p:attrNameLst>
                                      </p:cBhvr>
                                      <p:tavLst>
                                        <p:tav tm="0">
                                          <p:val>
                                            <p:strVal val="#ppt_x-.2"/>
                                          </p:val>
                                        </p:tav>
                                        <p:tav tm="100000">
                                          <p:val>
                                            <p:strVal val="#ppt_x"/>
                                          </p:val>
                                        </p:tav>
                                      </p:tavLst>
                                    </p:anim>
                                    <p:anim calcmode="lin" valueType="num">
                                      <p:cBhvr>
                                        <p:cTn id="37" dur="500" fill="hold"/>
                                        <p:tgtEl>
                                          <p:spTgt spid="26627">
                                            <p:txEl>
                                              <p:pRg st="3" end="3"/>
                                            </p:txEl>
                                          </p:spTgt>
                                        </p:tgtEl>
                                        <p:attrNameLst>
                                          <p:attrName>ppt_y</p:attrName>
                                        </p:attrNameLst>
                                      </p:cBhvr>
                                      <p:tavLst>
                                        <p:tav tm="0">
                                          <p:val>
                                            <p:strVal val="#ppt_y"/>
                                          </p:val>
                                        </p:tav>
                                        <p:tav tm="100000">
                                          <p:val>
                                            <p:strVal val="#ppt_y"/>
                                          </p:val>
                                        </p:tav>
                                      </p:tavLst>
                                    </p:anim>
                                    <p:animEffect transition="in" filter="fade">
                                      <p:cBhvr>
                                        <p:cTn id="38" dur="500"/>
                                        <p:tgtEl>
                                          <p:spTgt spid="26627">
                                            <p:txEl>
                                              <p:pRg st="3" end="3"/>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54" presetClass="entr" presetSubtype="0" accel="100000" fill="hold" grpId="0" nodeType="clickEffect">
                                  <p:stCondLst>
                                    <p:cond delay="0"/>
                                  </p:stCondLst>
                                  <p:childTnLst>
                                    <p:set>
                                      <p:cBhvr>
                                        <p:cTn id="42" dur="1" fill="hold">
                                          <p:stCondLst>
                                            <p:cond delay="0"/>
                                          </p:stCondLst>
                                        </p:cTn>
                                        <p:tgtEl>
                                          <p:spTgt spid="26627">
                                            <p:txEl>
                                              <p:pRg st="4" end="4"/>
                                            </p:txEl>
                                          </p:spTgt>
                                        </p:tgtEl>
                                        <p:attrNameLst>
                                          <p:attrName>style.visibility</p:attrName>
                                        </p:attrNameLst>
                                      </p:cBhvr>
                                      <p:to>
                                        <p:strVal val="visible"/>
                                      </p:to>
                                    </p:set>
                                    <p:anim calcmode="lin" valueType="num">
                                      <p:cBhvr>
                                        <p:cTn id="43" dur="500" fill="hold"/>
                                        <p:tgtEl>
                                          <p:spTgt spid="26627">
                                            <p:txEl>
                                              <p:pRg st="4" end="4"/>
                                            </p:txEl>
                                          </p:spTgt>
                                        </p:tgtEl>
                                        <p:attrNameLst>
                                          <p:attrName>ppt_w</p:attrName>
                                        </p:attrNameLst>
                                      </p:cBhvr>
                                      <p:tavLst>
                                        <p:tav tm="0">
                                          <p:val>
                                            <p:strVal val="#ppt_w*0.05"/>
                                          </p:val>
                                        </p:tav>
                                        <p:tav tm="100000">
                                          <p:val>
                                            <p:strVal val="#ppt_w"/>
                                          </p:val>
                                        </p:tav>
                                      </p:tavLst>
                                    </p:anim>
                                    <p:anim calcmode="lin" valueType="num">
                                      <p:cBhvr>
                                        <p:cTn id="44" dur="500" fill="hold"/>
                                        <p:tgtEl>
                                          <p:spTgt spid="26627">
                                            <p:txEl>
                                              <p:pRg st="4" end="4"/>
                                            </p:txEl>
                                          </p:spTgt>
                                        </p:tgtEl>
                                        <p:attrNameLst>
                                          <p:attrName>ppt_h</p:attrName>
                                        </p:attrNameLst>
                                      </p:cBhvr>
                                      <p:tavLst>
                                        <p:tav tm="0">
                                          <p:val>
                                            <p:strVal val="#ppt_h"/>
                                          </p:val>
                                        </p:tav>
                                        <p:tav tm="100000">
                                          <p:val>
                                            <p:strVal val="#ppt_h"/>
                                          </p:val>
                                        </p:tav>
                                      </p:tavLst>
                                    </p:anim>
                                    <p:anim calcmode="lin" valueType="num">
                                      <p:cBhvr>
                                        <p:cTn id="45" dur="500" fill="hold"/>
                                        <p:tgtEl>
                                          <p:spTgt spid="26627">
                                            <p:txEl>
                                              <p:pRg st="4" end="4"/>
                                            </p:txEl>
                                          </p:spTgt>
                                        </p:tgtEl>
                                        <p:attrNameLst>
                                          <p:attrName>ppt_x</p:attrName>
                                        </p:attrNameLst>
                                      </p:cBhvr>
                                      <p:tavLst>
                                        <p:tav tm="0">
                                          <p:val>
                                            <p:strVal val="#ppt_x-.2"/>
                                          </p:val>
                                        </p:tav>
                                        <p:tav tm="100000">
                                          <p:val>
                                            <p:strVal val="#ppt_x"/>
                                          </p:val>
                                        </p:tav>
                                      </p:tavLst>
                                    </p:anim>
                                    <p:anim calcmode="lin" valueType="num">
                                      <p:cBhvr>
                                        <p:cTn id="46" dur="500" fill="hold"/>
                                        <p:tgtEl>
                                          <p:spTgt spid="26627">
                                            <p:txEl>
                                              <p:pRg st="4" end="4"/>
                                            </p:txEl>
                                          </p:spTgt>
                                        </p:tgtEl>
                                        <p:attrNameLst>
                                          <p:attrName>ppt_y</p:attrName>
                                        </p:attrNameLst>
                                      </p:cBhvr>
                                      <p:tavLst>
                                        <p:tav tm="0">
                                          <p:val>
                                            <p:strVal val="#ppt_y"/>
                                          </p:val>
                                        </p:tav>
                                        <p:tav tm="100000">
                                          <p:val>
                                            <p:strVal val="#ppt_y"/>
                                          </p:val>
                                        </p:tav>
                                      </p:tavLst>
                                    </p:anim>
                                    <p:animEffect transition="in" filter="fade">
                                      <p:cBhvr>
                                        <p:cTn id="47" dur="500"/>
                                        <p:tgtEl>
                                          <p:spTgt spid="26627">
                                            <p:txEl>
                                              <p:pRg st="4" end="4"/>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54" presetClass="entr" presetSubtype="0" accel="100000" fill="hold" grpId="0" nodeType="clickEffect">
                                  <p:stCondLst>
                                    <p:cond delay="0"/>
                                  </p:stCondLst>
                                  <p:childTnLst>
                                    <p:set>
                                      <p:cBhvr>
                                        <p:cTn id="51" dur="1" fill="hold">
                                          <p:stCondLst>
                                            <p:cond delay="0"/>
                                          </p:stCondLst>
                                        </p:cTn>
                                        <p:tgtEl>
                                          <p:spTgt spid="26627">
                                            <p:txEl>
                                              <p:pRg st="5" end="5"/>
                                            </p:txEl>
                                          </p:spTgt>
                                        </p:tgtEl>
                                        <p:attrNameLst>
                                          <p:attrName>style.visibility</p:attrName>
                                        </p:attrNameLst>
                                      </p:cBhvr>
                                      <p:to>
                                        <p:strVal val="visible"/>
                                      </p:to>
                                    </p:set>
                                    <p:anim calcmode="lin" valueType="num">
                                      <p:cBhvr>
                                        <p:cTn id="52" dur="500" fill="hold"/>
                                        <p:tgtEl>
                                          <p:spTgt spid="26627">
                                            <p:txEl>
                                              <p:pRg st="5" end="5"/>
                                            </p:txEl>
                                          </p:spTgt>
                                        </p:tgtEl>
                                        <p:attrNameLst>
                                          <p:attrName>ppt_w</p:attrName>
                                        </p:attrNameLst>
                                      </p:cBhvr>
                                      <p:tavLst>
                                        <p:tav tm="0">
                                          <p:val>
                                            <p:strVal val="#ppt_w*0.05"/>
                                          </p:val>
                                        </p:tav>
                                        <p:tav tm="100000">
                                          <p:val>
                                            <p:strVal val="#ppt_w"/>
                                          </p:val>
                                        </p:tav>
                                      </p:tavLst>
                                    </p:anim>
                                    <p:anim calcmode="lin" valueType="num">
                                      <p:cBhvr>
                                        <p:cTn id="53" dur="500" fill="hold"/>
                                        <p:tgtEl>
                                          <p:spTgt spid="26627">
                                            <p:txEl>
                                              <p:pRg st="5" end="5"/>
                                            </p:txEl>
                                          </p:spTgt>
                                        </p:tgtEl>
                                        <p:attrNameLst>
                                          <p:attrName>ppt_h</p:attrName>
                                        </p:attrNameLst>
                                      </p:cBhvr>
                                      <p:tavLst>
                                        <p:tav tm="0">
                                          <p:val>
                                            <p:strVal val="#ppt_h"/>
                                          </p:val>
                                        </p:tav>
                                        <p:tav tm="100000">
                                          <p:val>
                                            <p:strVal val="#ppt_h"/>
                                          </p:val>
                                        </p:tav>
                                      </p:tavLst>
                                    </p:anim>
                                    <p:anim calcmode="lin" valueType="num">
                                      <p:cBhvr>
                                        <p:cTn id="54" dur="500" fill="hold"/>
                                        <p:tgtEl>
                                          <p:spTgt spid="26627">
                                            <p:txEl>
                                              <p:pRg st="5" end="5"/>
                                            </p:txEl>
                                          </p:spTgt>
                                        </p:tgtEl>
                                        <p:attrNameLst>
                                          <p:attrName>ppt_x</p:attrName>
                                        </p:attrNameLst>
                                      </p:cBhvr>
                                      <p:tavLst>
                                        <p:tav tm="0">
                                          <p:val>
                                            <p:strVal val="#ppt_x-.2"/>
                                          </p:val>
                                        </p:tav>
                                        <p:tav tm="100000">
                                          <p:val>
                                            <p:strVal val="#ppt_x"/>
                                          </p:val>
                                        </p:tav>
                                      </p:tavLst>
                                    </p:anim>
                                    <p:anim calcmode="lin" valueType="num">
                                      <p:cBhvr>
                                        <p:cTn id="55" dur="500" fill="hold"/>
                                        <p:tgtEl>
                                          <p:spTgt spid="26627">
                                            <p:txEl>
                                              <p:pRg st="5" end="5"/>
                                            </p:txEl>
                                          </p:spTgt>
                                        </p:tgtEl>
                                        <p:attrNameLst>
                                          <p:attrName>ppt_y</p:attrName>
                                        </p:attrNameLst>
                                      </p:cBhvr>
                                      <p:tavLst>
                                        <p:tav tm="0">
                                          <p:val>
                                            <p:strVal val="#ppt_y"/>
                                          </p:val>
                                        </p:tav>
                                        <p:tav tm="100000">
                                          <p:val>
                                            <p:strVal val="#ppt_y"/>
                                          </p:val>
                                        </p:tav>
                                      </p:tavLst>
                                    </p:anim>
                                    <p:animEffect transition="in" filter="fade">
                                      <p:cBhvr>
                                        <p:cTn id="56" dur="500"/>
                                        <p:tgtEl>
                                          <p:spTgt spid="26627">
                                            <p:txEl>
                                              <p:pRg st="5" end="5"/>
                                            </p:txEl>
                                          </p:spTgt>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54" presetClass="entr" presetSubtype="0" accel="100000" fill="hold" grpId="0" nodeType="clickEffect">
                                  <p:stCondLst>
                                    <p:cond delay="0"/>
                                  </p:stCondLst>
                                  <p:childTnLst>
                                    <p:set>
                                      <p:cBhvr>
                                        <p:cTn id="60" dur="1" fill="hold">
                                          <p:stCondLst>
                                            <p:cond delay="0"/>
                                          </p:stCondLst>
                                        </p:cTn>
                                        <p:tgtEl>
                                          <p:spTgt spid="26627">
                                            <p:txEl>
                                              <p:pRg st="6" end="6"/>
                                            </p:txEl>
                                          </p:spTgt>
                                        </p:tgtEl>
                                        <p:attrNameLst>
                                          <p:attrName>style.visibility</p:attrName>
                                        </p:attrNameLst>
                                      </p:cBhvr>
                                      <p:to>
                                        <p:strVal val="visible"/>
                                      </p:to>
                                    </p:set>
                                    <p:anim calcmode="lin" valueType="num">
                                      <p:cBhvr>
                                        <p:cTn id="61" dur="500" fill="hold"/>
                                        <p:tgtEl>
                                          <p:spTgt spid="26627">
                                            <p:txEl>
                                              <p:pRg st="6" end="6"/>
                                            </p:txEl>
                                          </p:spTgt>
                                        </p:tgtEl>
                                        <p:attrNameLst>
                                          <p:attrName>ppt_w</p:attrName>
                                        </p:attrNameLst>
                                      </p:cBhvr>
                                      <p:tavLst>
                                        <p:tav tm="0">
                                          <p:val>
                                            <p:strVal val="#ppt_w*0.05"/>
                                          </p:val>
                                        </p:tav>
                                        <p:tav tm="100000">
                                          <p:val>
                                            <p:strVal val="#ppt_w"/>
                                          </p:val>
                                        </p:tav>
                                      </p:tavLst>
                                    </p:anim>
                                    <p:anim calcmode="lin" valueType="num">
                                      <p:cBhvr>
                                        <p:cTn id="62" dur="500" fill="hold"/>
                                        <p:tgtEl>
                                          <p:spTgt spid="26627">
                                            <p:txEl>
                                              <p:pRg st="6" end="6"/>
                                            </p:txEl>
                                          </p:spTgt>
                                        </p:tgtEl>
                                        <p:attrNameLst>
                                          <p:attrName>ppt_h</p:attrName>
                                        </p:attrNameLst>
                                      </p:cBhvr>
                                      <p:tavLst>
                                        <p:tav tm="0">
                                          <p:val>
                                            <p:strVal val="#ppt_h"/>
                                          </p:val>
                                        </p:tav>
                                        <p:tav tm="100000">
                                          <p:val>
                                            <p:strVal val="#ppt_h"/>
                                          </p:val>
                                        </p:tav>
                                      </p:tavLst>
                                    </p:anim>
                                    <p:anim calcmode="lin" valueType="num">
                                      <p:cBhvr>
                                        <p:cTn id="63" dur="500" fill="hold"/>
                                        <p:tgtEl>
                                          <p:spTgt spid="26627">
                                            <p:txEl>
                                              <p:pRg st="6" end="6"/>
                                            </p:txEl>
                                          </p:spTgt>
                                        </p:tgtEl>
                                        <p:attrNameLst>
                                          <p:attrName>ppt_x</p:attrName>
                                        </p:attrNameLst>
                                      </p:cBhvr>
                                      <p:tavLst>
                                        <p:tav tm="0">
                                          <p:val>
                                            <p:strVal val="#ppt_x-.2"/>
                                          </p:val>
                                        </p:tav>
                                        <p:tav tm="100000">
                                          <p:val>
                                            <p:strVal val="#ppt_x"/>
                                          </p:val>
                                        </p:tav>
                                      </p:tavLst>
                                    </p:anim>
                                    <p:anim calcmode="lin" valueType="num">
                                      <p:cBhvr>
                                        <p:cTn id="64" dur="500" fill="hold"/>
                                        <p:tgtEl>
                                          <p:spTgt spid="26627">
                                            <p:txEl>
                                              <p:pRg st="6" end="6"/>
                                            </p:txEl>
                                          </p:spTgt>
                                        </p:tgtEl>
                                        <p:attrNameLst>
                                          <p:attrName>ppt_y</p:attrName>
                                        </p:attrNameLst>
                                      </p:cBhvr>
                                      <p:tavLst>
                                        <p:tav tm="0">
                                          <p:val>
                                            <p:strVal val="#ppt_y"/>
                                          </p:val>
                                        </p:tav>
                                        <p:tav tm="100000">
                                          <p:val>
                                            <p:strVal val="#ppt_y"/>
                                          </p:val>
                                        </p:tav>
                                      </p:tavLst>
                                    </p:anim>
                                    <p:animEffect transition="in" filter="fade">
                                      <p:cBhvr>
                                        <p:cTn id="65" dur="500"/>
                                        <p:tgtEl>
                                          <p:spTgt spid="26627">
                                            <p:txEl>
                                              <p:pRg st="6" end="6"/>
                                            </p:txEl>
                                          </p:spTgt>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54" presetClass="entr" presetSubtype="0" accel="100000" fill="hold" grpId="0" nodeType="clickEffect">
                                  <p:stCondLst>
                                    <p:cond delay="0"/>
                                  </p:stCondLst>
                                  <p:childTnLst>
                                    <p:set>
                                      <p:cBhvr>
                                        <p:cTn id="69" dur="1" fill="hold">
                                          <p:stCondLst>
                                            <p:cond delay="0"/>
                                          </p:stCondLst>
                                        </p:cTn>
                                        <p:tgtEl>
                                          <p:spTgt spid="26627">
                                            <p:txEl>
                                              <p:pRg st="7" end="7"/>
                                            </p:txEl>
                                          </p:spTgt>
                                        </p:tgtEl>
                                        <p:attrNameLst>
                                          <p:attrName>style.visibility</p:attrName>
                                        </p:attrNameLst>
                                      </p:cBhvr>
                                      <p:to>
                                        <p:strVal val="visible"/>
                                      </p:to>
                                    </p:set>
                                    <p:anim calcmode="lin" valueType="num">
                                      <p:cBhvr>
                                        <p:cTn id="70" dur="500" fill="hold"/>
                                        <p:tgtEl>
                                          <p:spTgt spid="26627">
                                            <p:txEl>
                                              <p:pRg st="7" end="7"/>
                                            </p:txEl>
                                          </p:spTgt>
                                        </p:tgtEl>
                                        <p:attrNameLst>
                                          <p:attrName>ppt_w</p:attrName>
                                        </p:attrNameLst>
                                      </p:cBhvr>
                                      <p:tavLst>
                                        <p:tav tm="0">
                                          <p:val>
                                            <p:strVal val="#ppt_w*0.05"/>
                                          </p:val>
                                        </p:tav>
                                        <p:tav tm="100000">
                                          <p:val>
                                            <p:strVal val="#ppt_w"/>
                                          </p:val>
                                        </p:tav>
                                      </p:tavLst>
                                    </p:anim>
                                    <p:anim calcmode="lin" valueType="num">
                                      <p:cBhvr>
                                        <p:cTn id="71" dur="500" fill="hold"/>
                                        <p:tgtEl>
                                          <p:spTgt spid="26627">
                                            <p:txEl>
                                              <p:pRg st="7" end="7"/>
                                            </p:txEl>
                                          </p:spTgt>
                                        </p:tgtEl>
                                        <p:attrNameLst>
                                          <p:attrName>ppt_h</p:attrName>
                                        </p:attrNameLst>
                                      </p:cBhvr>
                                      <p:tavLst>
                                        <p:tav tm="0">
                                          <p:val>
                                            <p:strVal val="#ppt_h"/>
                                          </p:val>
                                        </p:tav>
                                        <p:tav tm="100000">
                                          <p:val>
                                            <p:strVal val="#ppt_h"/>
                                          </p:val>
                                        </p:tav>
                                      </p:tavLst>
                                    </p:anim>
                                    <p:anim calcmode="lin" valueType="num">
                                      <p:cBhvr>
                                        <p:cTn id="72" dur="500" fill="hold"/>
                                        <p:tgtEl>
                                          <p:spTgt spid="26627">
                                            <p:txEl>
                                              <p:pRg st="7" end="7"/>
                                            </p:txEl>
                                          </p:spTgt>
                                        </p:tgtEl>
                                        <p:attrNameLst>
                                          <p:attrName>ppt_x</p:attrName>
                                        </p:attrNameLst>
                                      </p:cBhvr>
                                      <p:tavLst>
                                        <p:tav tm="0">
                                          <p:val>
                                            <p:strVal val="#ppt_x-.2"/>
                                          </p:val>
                                        </p:tav>
                                        <p:tav tm="100000">
                                          <p:val>
                                            <p:strVal val="#ppt_x"/>
                                          </p:val>
                                        </p:tav>
                                      </p:tavLst>
                                    </p:anim>
                                    <p:anim calcmode="lin" valueType="num">
                                      <p:cBhvr>
                                        <p:cTn id="73" dur="500" fill="hold"/>
                                        <p:tgtEl>
                                          <p:spTgt spid="26627">
                                            <p:txEl>
                                              <p:pRg st="7" end="7"/>
                                            </p:txEl>
                                          </p:spTgt>
                                        </p:tgtEl>
                                        <p:attrNameLst>
                                          <p:attrName>ppt_y</p:attrName>
                                        </p:attrNameLst>
                                      </p:cBhvr>
                                      <p:tavLst>
                                        <p:tav tm="0">
                                          <p:val>
                                            <p:strVal val="#ppt_y"/>
                                          </p:val>
                                        </p:tav>
                                        <p:tav tm="100000">
                                          <p:val>
                                            <p:strVal val="#ppt_y"/>
                                          </p:val>
                                        </p:tav>
                                      </p:tavLst>
                                    </p:anim>
                                    <p:animEffect transition="in" filter="fade">
                                      <p:cBhvr>
                                        <p:cTn id="74" dur="500"/>
                                        <p:tgtEl>
                                          <p:spTgt spid="26627">
                                            <p:txEl>
                                              <p:pRg st="7" end="7"/>
                                            </p:txEl>
                                          </p:spTgt>
                                        </p:tgtEl>
                                      </p:cBhvr>
                                    </p:animEffect>
                                  </p:childTnLst>
                                </p:cTn>
                              </p:par>
                            </p:childTnLst>
                          </p:cTn>
                        </p:par>
                      </p:childTnLst>
                    </p:cTn>
                  </p:par>
                  <p:par>
                    <p:cTn id="75" fill="hold" nodeType="clickPar">
                      <p:stCondLst>
                        <p:cond delay="indefinite"/>
                      </p:stCondLst>
                      <p:childTnLst>
                        <p:par>
                          <p:cTn id="76" fill="hold" nodeType="withGroup">
                            <p:stCondLst>
                              <p:cond delay="0"/>
                            </p:stCondLst>
                            <p:childTnLst>
                              <p:par>
                                <p:cTn id="77" presetID="54" presetClass="entr" presetSubtype="0" accel="100000" fill="hold" grpId="0" nodeType="clickEffect">
                                  <p:stCondLst>
                                    <p:cond delay="0"/>
                                  </p:stCondLst>
                                  <p:childTnLst>
                                    <p:set>
                                      <p:cBhvr>
                                        <p:cTn id="78" dur="1" fill="hold">
                                          <p:stCondLst>
                                            <p:cond delay="0"/>
                                          </p:stCondLst>
                                        </p:cTn>
                                        <p:tgtEl>
                                          <p:spTgt spid="26627">
                                            <p:txEl>
                                              <p:pRg st="8" end="8"/>
                                            </p:txEl>
                                          </p:spTgt>
                                        </p:tgtEl>
                                        <p:attrNameLst>
                                          <p:attrName>style.visibility</p:attrName>
                                        </p:attrNameLst>
                                      </p:cBhvr>
                                      <p:to>
                                        <p:strVal val="visible"/>
                                      </p:to>
                                    </p:set>
                                    <p:anim calcmode="lin" valueType="num">
                                      <p:cBhvr>
                                        <p:cTn id="79" dur="500" fill="hold"/>
                                        <p:tgtEl>
                                          <p:spTgt spid="26627">
                                            <p:txEl>
                                              <p:pRg st="8" end="8"/>
                                            </p:txEl>
                                          </p:spTgt>
                                        </p:tgtEl>
                                        <p:attrNameLst>
                                          <p:attrName>ppt_w</p:attrName>
                                        </p:attrNameLst>
                                      </p:cBhvr>
                                      <p:tavLst>
                                        <p:tav tm="0">
                                          <p:val>
                                            <p:strVal val="#ppt_w*0.05"/>
                                          </p:val>
                                        </p:tav>
                                        <p:tav tm="100000">
                                          <p:val>
                                            <p:strVal val="#ppt_w"/>
                                          </p:val>
                                        </p:tav>
                                      </p:tavLst>
                                    </p:anim>
                                    <p:anim calcmode="lin" valueType="num">
                                      <p:cBhvr>
                                        <p:cTn id="80" dur="500" fill="hold"/>
                                        <p:tgtEl>
                                          <p:spTgt spid="26627">
                                            <p:txEl>
                                              <p:pRg st="8" end="8"/>
                                            </p:txEl>
                                          </p:spTgt>
                                        </p:tgtEl>
                                        <p:attrNameLst>
                                          <p:attrName>ppt_h</p:attrName>
                                        </p:attrNameLst>
                                      </p:cBhvr>
                                      <p:tavLst>
                                        <p:tav tm="0">
                                          <p:val>
                                            <p:strVal val="#ppt_h"/>
                                          </p:val>
                                        </p:tav>
                                        <p:tav tm="100000">
                                          <p:val>
                                            <p:strVal val="#ppt_h"/>
                                          </p:val>
                                        </p:tav>
                                      </p:tavLst>
                                    </p:anim>
                                    <p:anim calcmode="lin" valueType="num">
                                      <p:cBhvr>
                                        <p:cTn id="81" dur="500" fill="hold"/>
                                        <p:tgtEl>
                                          <p:spTgt spid="26627">
                                            <p:txEl>
                                              <p:pRg st="8" end="8"/>
                                            </p:txEl>
                                          </p:spTgt>
                                        </p:tgtEl>
                                        <p:attrNameLst>
                                          <p:attrName>ppt_x</p:attrName>
                                        </p:attrNameLst>
                                      </p:cBhvr>
                                      <p:tavLst>
                                        <p:tav tm="0">
                                          <p:val>
                                            <p:strVal val="#ppt_x-.2"/>
                                          </p:val>
                                        </p:tav>
                                        <p:tav tm="100000">
                                          <p:val>
                                            <p:strVal val="#ppt_x"/>
                                          </p:val>
                                        </p:tav>
                                      </p:tavLst>
                                    </p:anim>
                                    <p:anim calcmode="lin" valueType="num">
                                      <p:cBhvr>
                                        <p:cTn id="82" dur="500" fill="hold"/>
                                        <p:tgtEl>
                                          <p:spTgt spid="26627">
                                            <p:txEl>
                                              <p:pRg st="8" end="8"/>
                                            </p:txEl>
                                          </p:spTgt>
                                        </p:tgtEl>
                                        <p:attrNameLst>
                                          <p:attrName>ppt_y</p:attrName>
                                        </p:attrNameLst>
                                      </p:cBhvr>
                                      <p:tavLst>
                                        <p:tav tm="0">
                                          <p:val>
                                            <p:strVal val="#ppt_y"/>
                                          </p:val>
                                        </p:tav>
                                        <p:tav tm="100000">
                                          <p:val>
                                            <p:strVal val="#ppt_y"/>
                                          </p:val>
                                        </p:tav>
                                      </p:tavLst>
                                    </p:anim>
                                    <p:animEffect transition="in" filter="fade">
                                      <p:cBhvr>
                                        <p:cTn id="83" dur="500"/>
                                        <p:tgtEl>
                                          <p:spTgt spid="26627">
                                            <p:txEl>
                                              <p:pRg st="8" end="8"/>
                                            </p:txEl>
                                          </p:spTgt>
                                        </p:tgtEl>
                                      </p:cBhvr>
                                    </p:animEffect>
                                  </p:childTnLst>
                                </p:cTn>
                              </p:par>
                            </p:childTnLst>
                          </p:cTn>
                        </p:par>
                      </p:childTnLst>
                    </p:cTn>
                  </p:par>
                  <p:par>
                    <p:cTn id="84" fill="hold" nodeType="clickPar">
                      <p:stCondLst>
                        <p:cond delay="indefinite"/>
                      </p:stCondLst>
                      <p:childTnLst>
                        <p:par>
                          <p:cTn id="85" fill="hold" nodeType="withGroup">
                            <p:stCondLst>
                              <p:cond delay="0"/>
                            </p:stCondLst>
                            <p:childTnLst>
                              <p:par>
                                <p:cTn id="86" presetID="54" presetClass="entr" presetSubtype="0" accel="100000" fill="hold" grpId="0" nodeType="clickEffect">
                                  <p:stCondLst>
                                    <p:cond delay="0"/>
                                  </p:stCondLst>
                                  <p:childTnLst>
                                    <p:set>
                                      <p:cBhvr>
                                        <p:cTn id="87" dur="1" fill="hold">
                                          <p:stCondLst>
                                            <p:cond delay="0"/>
                                          </p:stCondLst>
                                        </p:cTn>
                                        <p:tgtEl>
                                          <p:spTgt spid="26627">
                                            <p:txEl>
                                              <p:pRg st="9" end="9"/>
                                            </p:txEl>
                                          </p:spTgt>
                                        </p:tgtEl>
                                        <p:attrNameLst>
                                          <p:attrName>style.visibility</p:attrName>
                                        </p:attrNameLst>
                                      </p:cBhvr>
                                      <p:to>
                                        <p:strVal val="visible"/>
                                      </p:to>
                                    </p:set>
                                    <p:anim calcmode="lin" valueType="num">
                                      <p:cBhvr>
                                        <p:cTn id="88" dur="500" fill="hold"/>
                                        <p:tgtEl>
                                          <p:spTgt spid="26627">
                                            <p:txEl>
                                              <p:pRg st="9" end="9"/>
                                            </p:txEl>
                                          </p:spTgt>
                                        </p:tgtEl>
                                        <p:attrNameLst>
                                          <p:attrName>ppt_w</p:attrName>
                                        </p:attrNameLst>
                                      </p:cBhvr>
                                      <p:tavLst>
                                        <p:tav tm="0">
                                          <p:val>
                                            <p:strVal val="#ppt_w*0.05"/>
                                          </p:val>
                                        </p:tav>
                                        <p:tav tm="100000">
                                          <p:val>
                                            <p:strVal val="#ppt_w"/>
                                          </p:val>
                                        </p:tav>
                                      </p:tavLst>
                                    </p:anim>
                                    <p:anim calcmode="lin" valueType="num">
                                      <p:cBhvr>
                                        <p:cTn id="89" dur="500" fill="hold"/>
                                        <p:tgtEl>
                                          <p:spTgt spid="26627">
                                            <p:txEl>
                                              <p:pRg st="9" end="9"/>
                                            </p:txEl>
                                          </p:spTgt>
                                        </p:tgtEl>
                                        <p:attrNameLst>
                                          <p:attrName>ppt_h</p:attrName>
                                        </p:attrNameLst>
                                      </p:cBhvr>
                                      <p:tavLst>
                                        <p:tav tm="0">
                                          <p:val>
                                            <p:strVal val="#ppt_h"/>
                                          </p:val>
                                        </p:tav>
                                        <p:tav tm="100000">
                                          <p:val>
                                            <p:strVal val="#ppt_h"/>
                                          </p:val>
                                        </p:tav>
                                      </p:tavLst>
                                    </p:anim>
                                    <p:anim calcmode="lin" valueType="num">
                                      <p:cBhvr>
                                        <p:cTn id="90" dur="500" fill="hold"/>
                                        <p:tgtEl>
                                          <p:spTgt spid="26627">
                                            <p:txEl>
                                              <p:pRg st="9" end="9"/>
                                            </p:txEl>
                                          </p:spTgt>
                                        </p:tgtEl>
                                        <p:attrNameLst>
                                          <p:attrName>ppt_x</p:attrName>
                                        </p:attrNameLst>
                                      </p:cBhvr>
                                      <p:tavLst>
                                        <p:tav tm="0">
                                          <p:val>
                                            <p:strVal val="#ppt_x-.2"/>
                                          </p:val>
                                        </p:tav>
                                        <p:tav tm="100000">
                                          <p:val>
                                            <p:strVal val="#ppt_x"/>
                                          </p:val>
                                        </p:tav>
                                      </p:tavLst>
                                    </p:anim>
                                    <p:anim calcmode="lin" valueType="num">
                                      <p:cBhvr>
                                        <p:cTn id="91" dur="500" fill="hold"/>
                                        <p:tgtEl>
                                          <p:spTgt spid="26627">
                                            <p:txEl>
                                              <p:pRg st="9" end="9"/>
                                            </p:txEl>
                                          </p:spTgt>
                                        </p:tgtEl>
                                        <p:attrNameLst>
                                          <p:attrName>ppt_y</p:attrName>
                                        </p:attrNameLst>
                                      </p:cBhvr>
                                      <p:tavLst>
                                        <p:tav tm="0">
                                          <p:val>
                                            <p:strVal val="#ppt_y"/>
                                          </p:val>
                                        </p:tav>
                                        <p:tav tm="100000">
                                          <p:val>
                                            <p:strVal val="#ppt_y"/>
                                          </p:val>
                                        </p:tav>
                                      </p:tavLst>
                                    </p:anim>
                                    <p:animEffect transition="in" filter="fade">
                                      <p:cBhvr>
                                        <p:cTn id="92" dur="500"/>
                                        <p:tgtEl>
                                          <p:spTgt spid="26627">
                                            <p:txEl>
                                              <p:pRg st="9" end="9"/>
                                            </p:txEl>
                                          </p:spTgt>
                                        </p:tgtEl>
                                      </p:cBhvr>
                                    </p:animEffect>
                                  </p:childTnLst>
                                </p:cTn>
                              </p:par>
                            </p:childTnLst>
                          </p:cTn>
                        </p:par>
                      </p:childTnLst>
                    </p:cTn>
                  </p:par>
                  <p:par>
                    <p:cTn id="93" fill="hold" nodeType="clickPar">
                      <p:stCondLst>
                        <p:cond delay="indefinite"/>
                      </p:stCondLst>
                      <p:childTnLst>
                        <p:par>
                          <p:cTn id="94" fill="hold" nodeType="withGroup">
                            <p:stCondLst>
                              <p:cond delay="0"/>
                            </p:stCondLst>
                            <p:childTnLst>
                              <p:par>
                                <p:cTn id="95" presetID="54" presetClass="entr" presetSubtype="0" accel="100000" fill="hold" grpId="0" nodeType="clickEffect">
                                  <p:stCondLst>
                                    <p:cond delay="0"/>
                                  </p:stCondLst>
                                  <p:childTnLst>
                                    <p:set>
                                      <p:cBhvr>
                                        <p:cTn id="96" dur="1" fill="hold">
                                          <p:stCondLst>
                                            <p:cond delay="0"/>
                                          </p:stCondLst>
                                        </p:cTn>
                                        <p:tgtEl>
                                          <p:spTgt spid="26627">
                                            <p:txEl>
                                              <p:pRg st="10" end="10"/>
                                            </p:txEl>
                                          </p:spTgt>
                                        </p:tgtEl>
                                        <p:attrNameLst>
                                          <p:attrName>style.visibility</p:attrName>
                                        </p:attrNameLst>
                                      </p:cBhvr>
                                      <p:to>
                                        <p:strVal val="visible"/>
                                      </p:to>
                                    </p:set>
                                    <p:anim calcmode="lin" valueType="num">
                                      <p:cBhvr>
                                        <p:cTn id="97" dur="500" fill="hold"/>
                                        <p:tgtEl>
                                          <p:spTgt spid="26627">
                                            <p:txEl>
                                              <p:pRg st="10" end="10"/>
                                            </p:txEl>
                                          </p:spTgt>
                                        </p:tgtEl>
                                        <p:attrNameLst>
                                          <p:attrName>ppt_w</p:attrName>
                                        </p:attrNameLst>
                                      </p:cBhvr>
                                      <p:tavLst>
                                        <p:tav tm="0">
                                          <p:val>
                                            <p:strVal val="#ppt_w*0.05"/>
                                          </p:val>
                                        </p:tav>
                                        <p:tav tm="100000">
                                          <p:val>
                                            <p:strVal val="#ppt_w"/>
                                          </p:val>
                                        </p:tav>
                                      </p:tavLst>
                                    </p:anim>
                                    <p:anim calcmode="lin" valueType="num">
                                      <p:cBhvr>
                                        <p:cTn id="98" dur="500" fill="hold"/>
                                        <p:tgtEl>
                                          <p:spTgt spid="26627">
                                            <p:txEl>
                                              <p:pRg st="10" end="10"/>
                                            </p:txEl>
                                          </p:spTgt>
                                        </p:tgtEl>
                                        <p:attrNameLst>
                                          <p:attrName>ppt_h</p:attrName>
                                        </p:attrNameLst>
                                      </p:cBhvr>
                                      <p:tavLst>
                                        <p:tav tm="0">
                                          <p:val>
                                            <p:strVal val="#ppt_h"/>
                                          </p:val>
                                        </p:tav>
                                        <p:tav tm="100000">
                                          <p:val>
                                            <p:strVal val="#ppt_h"/>
                                          </p:val>
                                        </p:tav>
                                      </p:tavLst>
                                    </p:anim>
                                    <p:anim calcmode="lin" valueType="num">
                                      <p:cBhvr>
                                        <p:cTn id="99" dur="500" fill="hold"/>
                                        <p:tgtEl>
                                          <p:spTgt spid="26627">
                                            <p:txEl>
                                              <p:pRg st="10" end="10"/>
                                            </p:txEl>
                                          </p:spTgt>
                                        </p:tgtEl>
                                        <p:attrNameLst>
                                          <p:attrName>ppt_x</p:attrName>
                                        </p:attrNameLst>
                                      </p:cBhvr>
                                      <p:tavLst>
                                        <p:tav tm="0">
                                          <p:val>
                                            <p:strVal val="#ppt_x-.2"/>
                                          </p:val>
                                        </p:tav>
                                        <p:tav tm="100000">
                                          <p:val>
                                            <p:strVal val="#ppt_x"/>
                                          </p:val>
                                        </p:tav>
                                      </p:tavLst>
                                    </p:anim>
                                    <p:anim calcmode="lin" valueType="num">
                                      <p:cBhvr>
                                        <p:cTn id="100" dur="500" fill="hold"/>
                                        <p:tgtEl>
                                          <p:spTgt spid="26627">
                                            <p:txEl>
                                              <p:pRg st="10" end="10"/>
                                            </p:txEl>
                                          </p:spTgt>
                                        </p:tgtEl>
                                        <p:attrNameLst>
                                          <p:attrName>ppt_y</p:attrName>
                                        </p:attrNameLst>
                                      </p:cBhvr>
                                      <p:tavLst>
                                        <p:tav tm="0">
                                          <p:val>
                                            <p:strVal val="#ppt_y"/>
                                          </p:val>
                                        </p:tav>
                                        <p:tav tm="100000">
                                          <p:val>
                                            <p:strVal val="#ppt_y"/>
                                          </p:val>
                                        </p:tav>
                                      </p:tavLst>
                                    </p:anim>
                                    <p:animEffect transition="in" filter="fade">
                                      <p:cBhvr>
                                        <p:cTn id="101" dur="500"/>
                                        <p:tgtEl>
                                          <p:spTgt spid="26627">
                                            <p:txEl>
                                              <p:pRg st="10" end="10"/>
                                            </p:txEl>
                                          </p:spTgt>
                                        </p:tgtEl>
                                      </p:cBhvr>
                                    </p:animEffect>
                                  </p:childTnLst>
                                </p:cTn>
                              </p:par>
                              <p:par>
                                <p:cTn id="102" presetID="22" presetClass="exit" presetSubtype="8" fill="hold" grpId="1" nodeType="withEffect">
                                  <p:stCondLst>
                                    <p:cond delay="0"/>
                                  </p:stCondLst>
                                  <p:childTnLst>
                                    <p:animEffect transition="out" filter="wipe(left)">
                                      <p:cBhvr>
                                        <p:cTn id="103" dur="500"/>
                                        <p:tgtEl>
                                          <p:spTgt spid="26627">
                                            <p:txEl>
                                              <p:pRg st="0" end="0"/>
                                            </p:txEl>
                                          </p:spTgt>
                                        </p:tgtEl>
                                      </p:cBhvr>
                                    </p:animEffect>
                                    <p:set>
                                      <p:cBhvr>
                                        <p:cTn id="104" dur="1" fill="hold">
                                          <p:stCondLst>
                                            <p:cond delay="499"/>
                                          </p:stCondLst>
                                        </p:cTn>
                                        <p:tgtEl>
                                          <p:spTgt spid="26627">
                                            <p:txEl>
                                              <p:pRg st="0" end="0"/>
                                            </p:txEl>
                                          </p:spTgt>
                                        </p:tgtEl>
                                        <p:attrNameLst>
                                          <p:attrName>style.visibility</p:attrName>
                                        </p:attrNameLst>
                                      </p:cBhvr>
                                      <p:to>
                                        <p:strVal val="hidden"/>
                                      </p:to>
                                    </p:set>
                                  </p:childTnLst>
                                </p:cTn>
                              </p:par>
                              <p:par>
                                <p:cTn id="105" presetID="22" presetClass="exit" presetSubtype="8" fill="hold" grpId="1" nodeType="withEffect">
                                  <p:stCondLst>
                                    <p:cond delay="0"/>
                                  </p:stCondLst>
                                  <p:childTnLst>
                                    <p:animEffect transition="out" filter="wipe(left)">
                                      <p:cBhvr>
                                        <p:cTn id="106" dur="500"/>
                                        <p:tgtEl>
                                          <p:spTgt spid="26627">
                                            <p:txEl>
                                              <p:pRg st="1" end="1"/>
                                            </p:txEl>
                                          </p:spTgt>
                                        </p:tgtEl>
                                      </p:cBhvr>
                                    </p:animEffect>
                                    <p:set>
                                      <p:cBhvr>
                                        <p:cTn id="107" dur="1" fill="hold">
                                          <p:stCondLst>
                                            <p:cond delay="499"/>
                                          </p:stCondLst>
                                        </p:cTn>
                                        <p:tgtEl>
                                          <p:spTgt spid="26627">
                                            <p:txEl>
                                              <p:pRg st="1" end="1"/>
                                            </p:txEl>
                                          </p:spTgt>
                                        </p:tgtEl>
                                        <p:attrNameLst>
                                          <p:attrName>style.visibility</p:attrName>
                                        </p:attrNameLst>
                                      </p:cBhvr>
                                      <p:to>
                                        <p:strVal val="hidden"/>
                                      </p:to>
                                    </p:set>
                                  </p:childTnLst>
                                </p:cTn>
                              </p:par>
                              <p:par>
                                <p:cTn id="108" presetID="22" presetClass="exit" presetSubtype="8" fill="hold" grpId="1" nodeType="withEffect">
                                  <p:stCondLst>
                                    <p:cond delay="0"/>
                                  </p:stCondLst>
                                  <p:childTnLst>
                                    <p:animEffect transition="out" filter="wipe(left)">
                                      <p:cBhvr>
                                        <p:cTn id="109" dur="500"/>
                                        <p:tgtEl>
                                          <p:spTgt spid="26627">
                                            <p:txEl>
                                              <p:pRg st="2" end="2"/>
                                            </p:txEl>
                                          </p:spTgt>
                                        </p:tgtEl>
                                      </p:cBhvr>
                                    </p:animEffect>
                                    <p:set>
                                      <p:cBhvr>
                                        <p:cTn id="110" dur="1" fill="hold">
                                          <p:stCondLst>
                                            <p:cond delay="499"/>
                                          </p:stCondLst>
                                        </p:cTn>
                                        <p:tgtEl>
                                          <p:spTgt spid="26627">
                                            <p:txEl>
                                              <p:pRg st="2" end="2"/>
                                            </p:txEl>
                                          </p:spTgt>
                                        </p:tgtEl>
                                        <p:attrNameLst>
                                          <p:attrName>style.visibility</p:attrName>
                                        </p:attrNameLst>
                                      </p:cBhvr>
                                      <p:to>
                                        <p:strVal val="hidden"/>
                                      </p:to>
                                    </p:set>
                                  </p:childTnLst>
                                </p:cTn>
                              </p:par>
                              <p:par>
                                <p:cTn id="111" presetID="22" presetClass="exit" presetSubtype="8" fill="hold" grpId="1" nodeType="withEffect">
                                  <p:stCondLst>
                                    <p:cond delay="0"/>
                                  </p:stCondLst>
                                  <p:childTnLst>
                                    <p:animEffect transition="out" filter="wipe(left)">
                                      <p:cBhvr>
                                        <p:cTn id="112" dur="500"/>
                                        <p:tgtEl>
                                          <p:spTgt spid="26627">
                                            <p:txEl>
                                              <p:pRg st="3" end="3"/>
                                            </p:txEl>
                                          </p:spTgt>
                                        </p:tgtEl>
                                      </p:cBhvr>
                                    </p:animEffect>
                                    <p:set>
                                      <p:cBhvr>
                                        <p:cTn id="113" dur="1" fill="hold">
                                          <p:stCondLst>
                                            <p:cond delay="499"/>
                                          </p:stCondLst>
                                        </p:cTn>
                                        <p:tgtEl>
                                          <p:spTgt spid="26627">
                                            <p:txEl>
                                              <p:pRg st="3" end="3"/>
                                            </p:txEl>
                                          </p:spTgt>
                                        </p:tgtEl>
                                        <p:attrNameLst>
                                          <p:attrName>style.visibility</p:attrName>
                                        </p:attrNameLst>
                                      </p:cBhvr>
                                      <p:to>
                                        <p:strVal val="hidden"/>
                                      </p:to>
                                    </p:set>
                                  </p:childTnLst>
                                </p:cTn>
                              </p:par>
                              <p:par>
                                <p:cTn id="114" presetID="22" presetClass="exit" presetSubtype="8" fill="hold" grpId="1" nodeType="withEffect">
                                  <p:stCondLst>
                                    <p:cond delay="0"/>
                                  </p:stCondLst>
                                  <p:childTnLst>
                                    <p:animEffect transition="out" filter="wipe(left)">
                                      <p:cBhvr>
                                        <p:cTn id="115" dur="500"/>
                                        <p:tgtEl>
                                          <p:spTgt spid="26627">
                                            <p:txEl>
                                              <p:pRg st="4" end="4"/>
                                            </p:txEl>
                                          </p:spTgt>
                                        </p:tgtEl>
                                      </p:cBhvr>
                                    </p:animEffect>
                                    <p:set>
                                      <p:cBhvr>
                                        <p:cTn id="116" dur="1" fill="hold">
                                          <p:stCondLst>
                                            <p:cond delay="499"/>
                                          </p:stCondLst>
                                        </p:cTn>
                                        <p:tgtEl>
                                          <p:spTgt spid="26627">
                                            <p:txEl>
                                              <p:pRg st="4" end="4"/>
                                            </p:txEl>
                                          </p:spTgt>
                                        </p:tgtEl>
                                        <p:attrNameLst>
                                          <p:attrName>style.visibility</p:attrName>
                                        </p:attrNameLst>
                                      </p:cBhvr>
                                      <p:to>
                                        <p:strVal val="hidden"/>
                                      </p:to>
                                    </p:set>
                                  </p:childTnLst>
                                </p:cTn>
                              </p:par>
                              <p:par>
                                <p:cTn id="117" presetID="22" presetClass="exit" presetSubtype="8" fill="hold" grpId="1" nodeType="withEffect">
                                  <p:stCondLst>
                                    <p:cond delay="0"/>
                                  </p:stCondLst>
                                  <p:childTnLst>
                                    <p:animEffect transition="out" filter="wipe(left)">
                                      <p:cBhvr>
                                        <p:cTn id="118" dur="500"/>
                                        <p:tgtEl>
                                          <p:spTgt spid="26627">
                                            <p:txEl>
                                              <p:pRg st="5" end="5"/>
                                            </p:txEl>
                                          </p:spTgt>
                                        </p:tgtEl>
                                      </p:cBhvr>
                                    </p:animEffect>
                                    <p:set>
                                      <p:cBhvr>
                                        <p:cTn id="119" dur="1" fill="hold">
                                          <p:stCondLst>
                                            <p:cond delay="499"/>
                                          </p:stCondLst>
                                        </p:cTn>
                                        <p:tgtEl>
                                          <p:spTgt spid="26627">
                                            <p:txEl>
                                              <p:pRg st="5" end="5"/>
                                            </p:txEl>
                                          </p:spTgt>
                                        </p:tgtEl>
                                        <p:attrNameLst>
                                          <p:attrName>style.visibility</p:attrName>
                                        </p:attrNameLst>
                                      </p:cBhvr>
                                      <p:to>
                                        <p:strVal val="hidden"/>
                                      </p:to>
                                    </p:set>
                                  </p:childTnLst>
                                </p:cTn>
                              </p:par>
                              <p:par>
                                <p:cTn id="120" presetID="22" presetClass="exit" presetSubtype="8" fill="hold" grpId="1" nodeType="withEffect">
                                  <p:stCondLst>
                                    <p:cond delay="0"/>
                                  </p:stCondLst>
                                  <p:childTnLst>
                                    <p:animEffect transition="out" filter="wipe(left)">
                                      <p:cBhvr>
                                        <p:cTn id="121" dur="500"/>
                                        <p:tgtEl>
                                          <p:spTgt spid="26627">
                                            <p:txEl>
                                              <p:pRg st="6" end="6"/>
                                            </p:txEl>
                                          </p:spTgt>
                                        </p:tgtEl>
                                      </p:cBhvr>
                                    </p:animEffect>
                                    <p:set>
                                      <p:cBhvr>
                                        <p:cTn id="122" dur="1" fill="hold">
                                          <p:stCondLst>
                                            <p:cond delay="499"/>
                                          </p:stCondLst>
                                        </p:cTn>
                                        <p:tgtEl>
                                          <p:spTgt spid="26627">
                                            <p:txEl>
                                              <p:pRg st="6" end="6"/>
                                            </p:txEl>
                                          </p:spTgt>
                                        </p:tgtEl>
                                        <p:attrNameLst>
                                          <p:attrName>style.visibility</p:attrName>
                                        </p:attrNameLst>
                                      </p:cBhvr>
                                      <p:to>
                                        <p:strVal val="hidden"/>
                                      </p:to>
                                    </p:set>
                                  </p:childTnLst>
                                </p:cTn>
                              </p:par>
                              <p:par>
                                <p:cTn id="123" presetID="22" presetClass="exit" presetSubtype="8" fill="hold" grpId="1" nodeType="withEffect">
                                  <p:stCondLst>
                                    <p:cond delay="0"/>
                                  </p:stCondLst>
                                  <p:childTnLst>
                                    <p:animEffect transition="out" filter="wipe(left)">
                                      <p:cBhvr>
                                        <p:cTn id="124" dur="500"/>
                                        <p:tgtEl>
                                          <p:spTgt spid="26627">
                                            <p:txEl>
                                              <p:pRg st="7" end="7"/>
                                            </p:txEl>
                                          </p:spTgt>
                                        </p:tgtEl>
                                      </p:cBhvr>
                                    </p:animEffect>
                                    <p:set>
                                      <p:cBhvr>
                                        <p:cTn id="125" dur="1" fill="hold">
                                          <p:stCondLst>
                                            <p:cond delay="499"/>
                                          </p:stCondLst>
                                        </p:cTn>
                                        <p:tgtEl>
                                          <p:spTgt spid="26627">
                                            <p:txEl>
                                              <p:pRg st="7" end="7"/>
                                            </p:txEl>
                                          </p:spTgt>
                                        </p:tgtEl>
                                        <p:attrNameLst>
                                          <p:attrName>style.visibility</p:attrName>
                                        </p:attrNameLst>
                                      </p:cBhvr>
                                      <p:to>
                                        <p:strVal val="hidden"/>
                                      </p:to>
                                    </p:set>
                                  </p:childTnLst>
                                </p:cTn>
                              </p:par>
                              <p:par>
                                <p:cTn id="126" presetID="22" presetClass="exit" presetSubtype="8" fill="hold" grpId="1" nodeType="withEffect">
                                  <p:stCondLst>
                                    <p:cond delay="0"/>
                                  </p:stCondLst>
                                  <p:childTnLst>
                                    <p:animEffect transition="out" filter="wipe(left)">
                                      <p:cBhvr>
                                        <p:cTn id="127" dur="500"/>
                                        <p:tgtEl>
                                          <p:spTgt spid="26627">
                                            <p:txEl>
                                              <p:pRg st="8" end="8"/>
                                            </p:txEl>
                                          </p:spTgt>
                                        </p:tgtEl>
                                      </p:cBhvr>
                                    </p:animEffect>
                                    <p:set>
                                      <p:cBhvr>
                                        <p:cTn id="128" dur="1" fill="hold">
                                          <p:stCondLst>
                                            <p:cond delay="499"/>
                                          </p:stCondLst>
                                        </p:cTn>
                                        <p:tgtEl>
                                          <p:spTgt spid="26627">
                                            <p:txEl>
                                              <p:pRg st="8" end="8"/>
                                            </p:txEl>
                                          </p:spTgt>
                                        </p:tgtEl>
                                        <p:attrNameLst>
                                          <p:attrName>style.visibility</p:attrName>
                                        </p:attrNameLst>
                                      </p:cBhvr>
                                      <p:to>
                                        <p:strVal val="hidden"/>
                                      </p:to>
                                    </p:set>
                                  </p:childTnLst>
                                </p:cTn>
                              </p:par>
                              <p:par>
                                <p:cTn id="129" presetID="22" presetClass="exit" presetSubtype="8" fill="hold" grpId="1" nodeType="withEffect">
                                  <p:stCondLst>
                                    <p:cond delay="0"/>
                                  </p:stCondLst>
                                  <p:childTnLst>
                                    <p:animEffect transition="out" filter="wipe(left)">
                                      <p:cBhvr>
                                        <p:cTn id="130" dur="500"/>
                                        <p:tgtEl>
                                          <p:spTgt spid="26627">
                                            <p:txEl>
                                              <p:pRg st="9" end="9"/>
                                            </p:txEl>
                                          </p:spTgt>
                                        </p:tgtEl>
                                      </p:cBhvr>
                                    </p:animEffect>
                                    <p:set>
                                      <p:cBhvr>
                                        <p:cTn id="131" dur="1" fill="hold">
                                          <p:stCondLst>
                                            <p:cond delay="499"/>
                                          </p:stCondLst>
                                        </p:cTn>
                                        <p:tgtEl>
                                          <p:spTgt spid="26627">
                                            <p:txEl>
                                              <p:pRg st="9" end="9"/>
                                            </p:txEl>
                                          </p:spTgt>
                                        </p:tgtEl>
                                        <p:attrNameLst>
                                          <p:attrName>style.visibility</p:attrName>
                                        </p:attrNameLst>
                                      </p:cBhvr>
                                      <p:to>
                                        <p:strVal val="hidden"/>
                                      </p:to>
                                    </p:set>
                                  </p:childTnLst>
                                </p:cTn>
                              </p:par>
                              <p:par>
                                <p:cTn id="132" presetID="22" presetClass="exit" presetSubtype="8" fill="hold" grpId="1" nodeType="withEffect">
                                  <p:stCondLst>
                                    <p:cond delay="0"/>
                                  </p:stCondLst>
                                  <p:childTnLst>
                                    <p:animEffect transition="out" filter="wipe(left)">
                                      <p:cBhvr>
                                        <p:cTn id="133" dur="500"/>
                                        <p:tgtEl>
                                          <p:spTgt spid="26627">
                                            <p:txEl>
                                              <p:pRg st="10" end="10"/>
                                            </p:txEl>
                                          </p:spTgt>
                                        </p:tgtEl>
                                      </p:cBhvr>
                                    </p:animEffect>
                                    <p:set>
                                      <p:cBhvr>
                                        <p:cTn id="134" dur="1" fill="hold">
                                          <p:stCondLst>
                                            <p:cond delay="499"/>
                                          </p:stCondLst>
                                        </p:cTn>
                                        <p:tgtEl>
                                          <p:spTgt spid="26627">
                                            <p:txEl>
                                              <p:pRg st="10" end="1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p:bldP spid="26627" grpId="1" build="allAtOnce"/>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3A9CC508-E6B6-46D3-8081-FF20543324A7}"/>
              </a:ext>
            </a:extLst>
          </p:cNvPr>
          <p:cNvSpPr>
            <a:spLocks noGrp="1" noChangeArrowheads="1"/>
          </p:cNvSpPr>
          <p:nvPr>
            <p:ph type="title"/>
          </p:nvPr>
        </p:nvSpPr>
        <p:spPr>
          <a:xfrm>
            <a:off x="219075" y="227013"/>
            <a:ext cx="7477125" cy="563562"/>
          </a:xfrm>
        </p:spPr>
        <p:txBody>
          <a:bodyPr/>
          <a:lstStyle/>
          <a:p>
            <a:r>
              <a:rPr lang="en-US" altLang="ru-RU" sz="3600" b="1">
                <a:solidFill>
                  <a:srgbClr val="FF3300"/>
                </a:solidFill>
              </a:rPr>
              <a:t>Estimation card</a:t>
            </a:r>
            <a:endParaRPr lang="ru-RU" altLang="ru-RU" sz="3600" b="1">
              <a:solidFill>
                <a:srgbClr val="FF3300"/>
              </a:solidFill>
            </a:endParaRPr>
          </a:p>
        </p:txBody>
      </p:sp>
      <p:graphicFrame>
        <p:nvGraphicFramePr>
          <p:cNvPr id="17465" name="Group 57">
            <a:extLst>
              <a:ext uri="{FF2B5EF4-FFF2-40B4-BE49-F238E27FC236}">
                <a16:creationId xmlns:a16="http://schemas.microsoft.com/office/drawing/2014/main" id="{49B71D16-50F3-4EEF-BA00-CC1450B334AF}"/>
              </a:ext>
            </a:extLst>
          </p:cNvPr>
          <p:cNvGraphicFramePr>
            <a:graphicFrameLocks noGrp="1"/>
          </p:cNvGraphicFramePr>
          <p:nvPr>
            <p:ph idx="1"/>
          </p:nvPr>
        </p:nvGraphicFramePr>
        <p:xfrm>
          <a:off x="457200" y="838200"/>
          <a:ext cx="8229600" cy="5711825"/>
        </p:xfrm>
        <a:graphic>
          <a:graphicData uri="http://schemas.openxmlformats.org/drawingml/2006/table">
            <a:tbl>
              <a:tblPr/>
              <a:tblGrid>
                <a:gridCol w="2743200">
                  <a:extLst>
                    <a:ext uri="{9D8B030D-6E8A-4147-A177-3AD203B41FA5}">
                      <a16:colId xmlns:a16="http://schemas.microsoft.com/office/drawing/2014/main" val="2383688249"/>
                    </a:ext>
                  </a:extLst>
                </a:gridCol>
                <a:gridCol w="2743200">
                  <a:extLst>
                    <a:ext uri="{9D8B030D-6E8A-4147-A177-3AD203B41FA5}">
                      <a16:colId xmlns:a16="http://schemas.microsoft.com/office/drawing/2014/main" val="432768578"/>
                    </a:ext>
                  </a:extLst>
                </a:gridCol>
                <a:gridCol w="2743200">
                  <a:extLst>
                    <a:ext uri="{9D8B030D-6E8A-4147-A177-3AD203B41FA5}">
                      <a16:colId xmlns:a16="http://schemas.microsoft.com/office/drawing/2014/main" val="4157853198"/>
                    </a:ext>
                  </a:extLst>
                </a:gridCol>
              </a:tblGrid>
              <a:tr h="342900">
                <a:tc>
                  <a:txBody>
                    <a:bodyPr/>
                    <a:lstStyle>
                      <a:lvl1pPr>
                        <a:spcBef>
                          <a:spcPct val="20000"/>
                        </a:spcBef>
                        <a:defRPr sz="2800">
                          <a:solidFill>
                            <a:schemeClr val="tx1"/>
                          </a:solidFill>
                          <a:latin typeface="Arial" panose="020B0604020202020204" pitchFamily="34" charset="0"/>
                        </a:defRPr>
                      </a:lvl1pPr>
                      <a:lvl2pPr>
                        <a:spcBef>
                          <a:spcPct val="20000"/>
                        </a:spcBef>
                        <a:buSzPct val="80000"/>
                        <a:defRPr sz="2400">
                          <a:solidFill>
                            <a:schemeClr val="tx1"/>
                          </a:solidFill>
                          <a:latin typeface="Arial" panose="020B0604020202020204" pitchFamily="34" charset="0"/>
                        </a:defRPr>
                      </a:lvl2pPr>
                      <a:lvl3pPr>
                        <a:spcBef>
                          <a:spcPct val="20000"/>
                        </a:spcBef>
                        <a:buSzPct val="70000"/>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ru-RU" sz="2800" b="1" i="0" u="none" strike="noStrike" cap="none" normalizeH="0" baseline="0">
                          <a:ln>
                            <a:noFill/>
                          </a:ln>
                          <a:solidFill>
                            <a:schemeClr val="tx1"/>
                          </a:solidFill>
                          <a:effectLst/>
                          <a:latin typeface="Arial" panose="020B0604020202020204" pitchFamily="34" charset="0"/>
                        </a:rPr>
                        <a:t>Kind of work</a:t>
                      </a:r>
                      <a:endParaRPr kumimoji="0" lang="ru-RU" altLang="ru-RU" sz="2800" b="1" i="0" u="none" strike="noStrike" cap="none" normalizeH="0" baseline="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buSzPct val="80000"/>
                        <a:defRPr sz="2400">
                          <a:solidFill>
                            <a:schemeClr val="tx1"/>
                          </a:solidFill>
                          <a:latin typeface="Arial" panose="020B0604020202020204" pitchFamily="34" charset="0"/>
                        </a:defRPr>
                      </a:lvl2pPr>
                      <a:lvl3pPr>
                        <a:spcBef>
                          <a:spcPct val="20000"/>
                        </a:spcBef>
                        <a:buSzPct val="70000"/>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ru-RU" sz="2800" b="1" i="0" u="none" strike="noStrike" cap="none" normalizeH="0" baseline="0">
                          <a:ln>
                            <a:noFill/>
                          </a:ln>
                          <a:solidFill>
                            <a:schemeClr val="tx1"/>
                          </a:solidFill>
                          <a:effectLst/>
                          <a:latin typeface="Arial" panose="020B0604020202020204" pitchFamily="34" charset="0"/>
                        </a:rPr>
                        <a:t>Notes</a:t>
                      </a:r>
                      <a:endParaRPr kumimoji="0" lang="ru-RU" altLang="ru-RU" sz="2800" b="1"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buSzPct val="80000"/>
                        <a:defRPr sz="2400">
                          <a:solidFill>
                            <a:schemeClr val="tx1"/>
                          </a:solidFill>
                          <a:latin typeface="Arial" panose="020B0604020202020204" pitchFamily="34" charset="0"/>
                        </a:defRPr>
                      </a:lvl2pPr>
                      <a:lvl3pPr>
                        <a:spcBef>
                          <a:spcPct val="20000"/>
                        </a:spcBef>
                        <a:buSzPct val="70000"/>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ru-RU" sz="2800" b="1" i="0" u="none" strike="noStrike" cap="none" normalizeH="0" baseline="0">
                          <a:ln>
                            <a:noFill/>
                          </a:ln>
                          <a:solidFill>
                            <a:schemeClr val="tx1"/>
                          </a:solidFill>
                          <a:effectLst/>
                          <a:latin typeface="Arial" panose="020B0604020202020204" pitchFamily="34" charset="0"/>
                        </a:rPr>
                        <a:t>Why?</a:t>
                      </a:r>
                      <a:endParaRPr kumimoji="0" lang="ru-RU" altLang="ru-RU" sz="2800" b="1"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056748768"/>
                  </a:ext>
                </a:extLst>
              </a:tr>
              <a:tr h="5143500">
                <a:tc>
                  <a:txBody>
                    <a:bodyPr/>
                    <a:lstStyle>
                      <a:lvl1pPr marL="533400" indent="-533400">
                        <a:spcBef>
                          <a:spcPct val="20000"/>
                        </a:spcBef>
                        <a:defRPr sz="2800">
                          <a:solidFill>
                            <a:schemeClr val="tx1"/>
                          </a:solidFill>
                          <a:latin typeface="Arial" panose="020B0604020202020204" pitchFamily="34" charset="0"/>
                        </a:defRPr>
                      </a:lvl1pPr>
                      <a:lvl2pPr marL="914400" indent="-457200">
                        <a:spcBef>
                          <a:spcPct val="20000"/>
                        </a:spcBef>
                        <a:buSzPct val="80000"/>
                        <a:defRPr sz="2400">
                          <a:solidFill>
                            <a:schemeClr val="tx1"/>
                          </a:solidFill>
                          <a:latin typeface="Arial" panose="020B0604020202020204" pitchFamily="34" charset="0"/>
                        </a:defRPr>
                      </a:lvl2pPr>
                      <a:lvl3pPr marL="1295400" indent="-381000">
                        <a:spcBef>
                          <a:spcPct val="20000"/>
                        </a:spcBef>
                        <a:buSzPct val="70000"/>
                        <a:defRPr sz="2000">
                          <a:solidFill>
                            <a:schemeClr val="tx1"/>
                          </a:solidFill>
                          <a:latin typeface="Arial" panose="020B0604020202020204" pitchFamily="34" charset="0"/>
                        </a:defRPr>
                      </a:lvl3pPr>
                      <a:lvl4pPr marL="1714500" indent="-342900">
                        <a:spcBef>
                          <a:spcPct val="20000"/>
                        </a:spcBef>
                        <a:defRPr>
                          <a:solidFill>
                            <a:schemeClr val="tx1"/>
                          </a:solidFill>
                          <a:latin typeface="Arial" panose="020B0604020202020204" pitchFamily="34" charset="0"/>
                        </a:defRPr>
                      </a:lvl4pPr>
                      <a:lvl5pPr marL="2171700" indent="-342900">
                        <a:spcBef>
                          <a:spcPct val="20000"/>
                        </a:spcBef>
                        <a:defRPr>
                          <a:solidFill>
                            <a:schemeClr val="tx1"/>
                          </a:solidFill>
                          <a:latin typeface="Arial" panose="020B0604020202020204" pitchFamily="34" charset="0"/>
                        </a:defRPr>
                      </a:lvl5pPr>
                      <a:lvl6pPr marL="2628900" indent="-342900" fontAlgn="base">
                        <a:spcBef>
                          <a:spcPct val="20000"/>
                        </a:spcBef>
                        <a:spcAft>
                          <a:spcPct val="0"/>
                        </a:spcAft>
                        <a:defRPr>
                          <a:solidFill>
                            <a:schemeClr val="tx1"/>
                          </a:solidFill>
                          <a:latin typeface="Arial" panose="020B0604020202020204" pitchFamily="34" charset="0"/>
                        </a:defRPr>
                      </a:lvl6pPr>
                      <a:lvl7pPr marL="3086100" indent="-342900" fontAlgn="base">
                        <a:spcBef>
                          <a:spcPct val="20000"/>
                        </a:spcBef>
                        <a:spcAft>
                          <a:spcPct val="0"/>
                        </a:spcAft>
                        <a:defRPr>
                          <a:solidFill>
                            <a:schemeClr val="tx1"/>
                          </a:solidFill>
                          <a:latin typeface="Arial" panose="020B0604020202020204" pitchFamily="34" charset="0"/>
                        </a:defRPr>
                      </a:lvl7pPr>
                      <a:lvl8pPr marL="3543300" indent="-342900" fontAlgn="base">
                        <a:spcBef>
                          <a:spcPct val="20000"/>
                        </a:spcBef>
                        <a:spcAft>
                          <a:spcPct val="0"/>
                        </a:spcAft>
                        <a:defRPr>
                          <a:solidFill>
                            <a:schemeClr val="tx1"/>
                          </a:solidFill>
                          <a:latin typeface="Arial" panose="020B0604020202020204" pitchFamily="34" charset="0"/>
                        </a:defRPr>
                      </a:lvl8pPr>
                      <a:lvl9pPr marL="4000500" indent="-342900" fontAlgn="base">
                        <a:spcBef>
                          <a:spcPct val="20000"/>
                        </a:spcBef>
                        <a:spcAft>
                          <a:spcPct val="0"/>
                        </a:spcAft>
                        <a:defRPr>
                          <a:solidFill>
                            <a:schemeClr val="tx1"/>
                          </a:solidFill>
                          <a:latin typeface="Arial" panose="020B0604020202020204" pitchFamily="34" charset="0"/>
                        </a:defRPr>
                      </a:lvl9pPr>
                    </a:lstStyle>
                    <a:p>
                      <a:pPr marL="533400" marR="0" lvl="0" indent="-533400" algn="l" defTabSz="914400" rtl="0" eaLnBrk="1" fontAlgn="base" latinLnBrk="0" hangingPunct="1">
                        <a:lnSpc>
                          <a:spcPct val="100000"/>
                        </a:lnSpc>
                        <a:spcBef>
                          <a:spcPct val="20000"/>
                        </a:spcBef>
                        <a:spcAft>
                          <a:spcPct val="0"/>
                        </a:spcAft>
                        <a:buClrTx/>
                        <a:buSzTx/>
                        <a:buFontTx/>
                        <a:buAutoNum type="arabicPeriod"/>
                        <a:tabLst/>
                      </a:pPr>
                      <a:r>
                        <a:rPr kumimoji="0" lang="en-US" altLang="ru-RU" sz="2800" b="1" i="0" u="sng" strike="noStrike" cap="none" normalizeH="0" baseline="0">
                          <a:ln>
                            <a:noFill/>
                          </a:ln>
                          <a:solidFill>
                            <a:schemeClr val="tx1"/>
                          </a:solidFill>
                          <a:effectLst/>
                          <a:latin typeface="Arial" panose="020B0604020202020204" pitchFamily="34" charset="0"/>
                        </a:rPr>
                        <a:t>Pair work</a:t>
                      </a:r>
                    </a:p>
                    <a:p>
                      <a:pPr marL="533400" marR="0" lvl="0" indent="-533400" algn="l" defTabSz="914400" rtl="0" eaLnBrk="1" fontAlgn="base" latinLnBrk="0" hangingPunct="1">
                        <a:lnSpc>
                          <a:spcPct val="100000"/>
                        </a:lnSpc>
                        <a:spcBef>
                          <a:spcPct val="20000"/>
                        </a:spcBef>
                        <a:spcAft>
                          <a:spcPct val="0"/>
                        </a:spcAft>
                        <a:buClrTx/>
                        <a:buSzTx/>
                        <a:buFontTx/>
                        <a:buNone/>
                        <a:tabLst/>
                      </a:pPr>
                      <a:r>
                        <a:rPr kumimoji="0" lang="en-US" altLang="ru-RU" sz="2000" b="1" i="0" u="none" strike="noStrike" cap="none" normalizeH="0" baseline="0">
                          <a:ln>
                            <a:noFill/>
                          </a:ln>
                          <a:solidFill>
                            <a:schemeClr val="tx1"/>
                          </a:solidFill>
                          <a:effectLst/>
                          <a:latin typeface="Arial" panose="020B0604020202020204" pitchFamily="34" charset="0"/>
                        </a:rPr>
                        <a:t>Irina + Yana</a:t>
                      </a:r>
                    </a:p>
                    <a:p>
                      <a:pPr marL="533400" marR="0" lvl="0" indent="-533400" algn="l" defTabSz="914400" rtl="0" eaLnBrk="1" fontAlgn="base" latinLnBrk="0" hangingPunct="1">
                        <a:lnSpc>
                          <a:spcPct val="100000"/>
                        </a:lnSpc>
                        <a:spcBef>
                          <a:spcPct val="20000"/>
                        </a:spcBef>
                        <a:spcAft>
                          <a:spcPct val="0"/>
                        </a:spcAft>
                        <a:buClrTx/>
                        <a:buSzTx/>
                        <a:buFontTx/>
                        <a:buNone/>
                        <a:tabLst/>
                      </a:pPr>
                      <a:r>
                        <a:rPr kumimoji="0" lang="en-US" altLang="ru-RU" sz="2000" b="1" i="0" u="none" strike="noStrike" cap="none" normalizeH="0" baseline="0">
                          <a:ln>
                            <a:noFill/>
                          </a:ln>
                          <a:solidFill>
                            <a:schemeClr val="tx1"/>
                          </a:solidFill>
                          <a:effectLst/>
                          <a:latin typeface="Arial" panose="020B0604020202020204" pitchFamily="34" charset="0"/>
                        </a:rPr>
                        <a:t>Nastya+ Max</a:t>
                      </a:r>
                    </a:p>
                    <a:p>
                      <a:pPr marL="533400" marR="0" lvl="0" indent="-533400" algn="l" defTabSz="914400" rtl="0" eaLnBrk="1" fontAlgn="base" latinLnBrk="0" hangingPunct="1">
                        <a:lnSpc>
                          <a:spcPct val="100000"/>
                        </a:lnSpc>
                        <a:spcBef>
                          <a:spcPct val="20000"/>
                        </a:spcBef>
                        <a:spcAft>
                          <a:spcPct val="0"/>
                        </a:spcAft>
                        <a:buClrTx/>
                        <a:buSzTx/>
                        <a:buFontTx/>
                        <a:buNone/>
                        <a:tabLst/>
                      </a:pPr>
                      <a:r>
                        <a:rPr kumimoji="0" lang="en-US" altLang="ru-RU" sz="2000" b="1" i="0" u="none" strike="noStrike" cap="none" normalizeH="0" baseline="0">
                          <a:ln>
                            <a:noFill/>
                          </a:ln>
                          <a:solidFill>
                            <a:schemeClr val="tx1"/>
                          </a:solidFill>
                          <a:effectLst/>
                          <a:latin typeface="Arial" panose="020B0604020202020204" pitchFamily="34" charset="0"/>
                        </a:rPr>
                        <a:t>Anya + Roman</a:t>
                      </a:r>
                    </a:p>
                    <a:p>
                      <a:pPr marL="533400" marR="0" lvl="0" indent="-533400" algn="l" defTabSz="914400" rtl="0" eaLnBrk="1" fontAlgn="base" latinLnBrk="0" hangingPunct="1">
                        <a:lnSpc>
                          <a:spcPct val="100000"/>
                        </a:lnSpc>
                        <a:spcBef>
                          <a:spcPct val="20000"/>
                        </a:spcBef>
                        <a:spcAft>
                          <a:spcPct val="0"/>
                        </a:spcAft>
                        <a:buClrTx/>
                        <a:buSzTx/>
                        <a:buFontTx/>
                        <a:buNone/>
                        <a:tabLst/>
                      </a:pPr>
                      <a:r>
                        <a:rPr kumimoji="0" lang="en-US" altLang="ru-RU" sz="2000" b="1" i="0" u="none" strike="noStrike" cap="none" normalizeH="0" baseline="0">
                          <a:ln>
                            <a:noFill/>
                          </a:ln>
                          <a:solidFill>
                            <a:schemeClr val="tx1"/>
                          </a:solidFill>
                          <a:effectLst/>
                          <a:latin typeface="Arial" panose="020B0604020202020204" pitchFamily="34" charset="0"/>
                        </a:rPr>
                        <a:t>Nikita +Galya</a:t>
                      </a:r>
                    </a:p>
                    <a:p>
                      <a:pPr marL="533400" marR="0" lvl="0" indent="-533400" algn="l" defTabSz="914400" rtl="0" eaLnBrk="1" fontAlgn="base" latinLnBrk="0" hangingPunct="1">
                        <a:lnSpc>
                          <a:spcPct val="100000"/>
                        </a:lnSpc>
                        <a:spcBef>
                          <a:spcPct val="20000"/>
                        </a:spcBef>
                        <a:spcAft>
                          <a:spcPct val="0"/>
                        </a:spcAft>
                        <a:buClrTx/>
                        <a:buSzTx/>
                        <a:buFontTx/>
                        <a:buNone/>
                        <a:tabLst/>
                      </a:pPr>
                      <a:r>
                        <a:rPr kumimoji="0" lang="en-US" altLang="ru-RU" sz="2000" b="1" i="0" u="none" strike="noStrike" cap="none" normalizeH="0" baseline="0">
                          <a:ln>
                            <a:noFill/>
                          </a:ln>
                          <a:solidFill>
                            <a:schemeClr val="tx1"/>
                          </a:solidFill>
                          <a:effectLst/>
                          <a:latin typeface="Arial" panose="020B0604020202020204" pitchFamily="34" charset="0"/>
                        </a:rPr>
                        <a:t>Kris + Natasha </a:t>
                      </a:r>
                    </a:p>
                    <a:p>
                      <a:pPr marL="533400" marR="0" lvl="0" indent="-533400" algn="l" defTabSz="914400" rtl="0" eaLnBrk="1" fontAlgn="base" latinLnBrk="0" hangingPunct="1">
                        <a:lnSpc>
                          <a:spcPct val="100000"/>
                        </a:lnSpc>
                        <a:spcBef>
                          <a:spcPct val="20000"/>
                        </a:spcBef>
                        <a:spcAft>
                          <a:spcPct val="0"/>
                        </a:spcAft>
                        <a:buClrTx/>
                        <a:buSzTx/>
                        <a:buFontTx/>
                        <a:buNone/>
                        <a:tabLst/>
                      </a:pPr>
                      <a:r>
                        <a:rPr kumimoji="0" lang="en-US" altLang="ru-RU" sz="2800" b="1" i="0" u="none" strike="noStrike" cap="none" normalizeH="0" baseline="0">
                          <a:ln>
                            <a:noFill/>
                          </a:ln>
                          <a:solidFill>
                            <a:schemeClr val="tx1"/>
                          </a:solidFill>
                          <a:effectLst/>
                          <a:latin typeface="Arial" panose="020B0604020202020204" pitchFamily="34" charset="0"/>
                        </a:rPr>
                        <a:t>2. </a:t>
                      </a:r>
                      <a:r>
                        <a:rPr kumimoji="0" lang="en-US" altLang="ru-RU" sz="2800" b="1" i="0" u="sng" strike="noStrike" cap="none" normalizeH="0" baseline="0">
                          <a:ln>
                            <a:noFill/>
                          </a:ln>
                          <a:solidFill>
                            <a:schemeClr val="tx1"/>
                          </a:solidFill>
                          <a:effectLst/>
                          <a:latin typeface="Arial" panose="020B0604020202020204" pitchFamily="34" charset="0"/>
                        </a:rPr>
                        <a:t>Oral work</a:t>
                      </a:r>
                    </a:p>
                    <a:p>
                      <a:pPr marL="533400" marR="0" lvl="0" indent="-533400" algn="l" defTabSz="914400" rtl="0" eaLnBrk="1" fontAlgn="base" latinLnBrk="0" hangingPunct="1">
                        <a:lnSpc>
                          <a:spcPct val="100000"/>
                        </a:lnSpc>
                        <a:spcBef>
                          <a:spcPct val="20000"/>
                        </a:spcBef>
                        <a:spcAft>
                          <a:spcPct val="0"/>
                        </a:spcAft>
                        <a:buClrTx/>
                        <a:buSzTx/>
                        <a:buFontTx/>
                        <a:buNone/>
                        <a:tabLst/>
                      </a:pPr>
                      <a:r>
                        <a:rPr kumimoji="0" lang="en-US" altLang="ru-RU" sz="2000" b="1" i="0" u="none" strike="noStrike" cap="none" normalizeH="0" baseline="0">
                          <a:ln>
                            <a:noFill/>
                          </a:ln>
                          <a:solidFill>
                            <a:schemeClr val="tx1"/>
                          </a:solidFill>
                          <a:effectLst/>
                          <a:latin typeface="Arial" panose="020B0604020202020204" pitchFamily="34" charset="0"/>
                        </a:rPr>
                        <a:t>Irina + Yana</a:t>
                      </a:r>
                    </a:p>
                    <a:p>
                      <a:pPr marL="533400" marR="0" lvl="0" indent="-533400" algn="l" defTabSz="914400" rtl="0" eaLnBrk="1" fontAlgn="base" latinLnBrk="0" hangingPunct="1">
                        <a:lnSpc>
                          <a:spcPct val="100000"/>
                        </a:lnSpc>
                        <a:spcBef>
                          <a:spcPct val="20000"/>
                        </a:spcBef>
                        <a:spcAft>
                          <a:spcPct val="0"/>
                        </a:spcAft>
                        <a:buClrTx/>
                        <a:buSzTx/>
                        <a:buFontTx/>
                        <a:buNone/>
                        <a:tabLst/>
                      </a:pPr>
                      <a:r>
                        <a:rPr kumimoji="0" lang="en-US" altLang="ru-RU" sz="2000" b="1" i="0" u="none" strike="noStrike" cap="none" normalizeH="0" baseline="0">
                          <a:ln>
                            <a:noFill/>
                          </a:ln>
                          <a:solidFill>
                            <a:schemeClr val="tx1"/>
                          </a:solidFill>
                          <a:effectLst/>
                          <a:latin typeface="Arial" panose="020B0604020202020204" pitchFamily="34" charset="0"/>
                        </a:rPr>
                        <a:t>Nastya+ Max</a:t>
                      </a:r>
                    </a:p>
                    <a:p>
                      <a:pPr marL="533400" marR="0" lvl="0" indent="-533400" algn="l" defTabSz="914400" rtl="0" eaLnBrk="1" fontAlgn="base" latinLnBrk="0" hangingPunct="1">
                        <a:lnSpc>
                          <a:spcPct val="100000"/>
                        </a:lnSpc>
                        <a:spcBef>
                          <a:spcPct val="20000"/>
                        </a:spcBef>
                        <a:spcAft>
                          <a:spcPct val="0"/>
                        </a:spcAft>
                        <a:buClrTx/>
                        <a:buSzTx/>
                        <a:buFontTx/>
                        <a:buNone/>
                        <a:tabLst/>
                      </a:pPr>
                      <a:r>
                        <a:rPr kumimoji="0" lang="en-US" altLang="ru-RU" sz="2000" b="1" i="0" u="none" strike="noStrike" cap="none" normalizeH="0" baseline="0">
                          <a:ln>
                            <a:noFill/>
                          </a:ln>
                          <a:solidFill>
                            <a:schemeClr val="tx1"/>
                          </a:solidFill>
                          <a:effectLst/>
                          <a:latin typeface="Arial" panose="020B0604020202020204" pitchFamily="34" charset="0"/>
                        </a:rPr>
                        <a:t>Anya + Roman</a:t>
                      </a:r>
                    </a:p>
                    <a:p>
                      <a:pPr marL="533400" marR="0" lvl="0" indent="-533400" algn="l" defTabSz="914400" rtl="0" eaLnBrk="1" fontAlgn="base" latinLnBrk="0" hangingPunct="1">
                        <a:lnSpc>
                          <a:spcPct val="100000"/>
                        </a:lnSpc>
                        <a:spcBef>
                          <a:spcPct val="20000"/>
                        </a:spcBef>
                        <a:spcAft>
                          <a:spcPct val="0"/>
                        </a:spcAft>
                        <a:buClrTx/>
                        <a:buSzTx/>
                        <a:buFontTx/>
                        <a:buNone/>
                        <a:tabLst/>
                      </a:pPr>
                      <a:r>
                        <a:rPr kumimoji="0" lang="en-US" altLang="ru-RU" sz="2000" b="1" i="0" u="none" strike="noStrike" cap="none" normalizeH="0" baseline="0">
                          <a:ln>
                            <a:noFill/>
                          </a:ln>
                          <a:solidFill>
                            <a:schemeClr val="tx1"/>
                          </a:solidFill>
                          <a:effectLst/>
                          <a:latin typeface="Arial" panose="020B0604020202020204" pitchFamily="34" charset="0"/>
                        </a:rPr>
                        <a:t>Nikita +Galya</a:t>
                      </a:r>
                    </a:p>
                    <a:p>
                      <a:pPr marL="533400" marR="0" lvl="0" indent="-533400" algn="l" defTabSz="914400" rtl="0" eaLnBrk="1" fontAlgn="base" latinLnBrk="0" hangingPunct="1">
                        <a:lnSpc>
                          <a:spcPct val="100000"/>
                        </a:lnSpc>
                        <a:spcBef>
                          <a:spcPct val="20000"/>
                        </a:spcBef>
                        <a:spcAft>
                          <a:spcPct val="0"/>
                        </a:spcAft>
                        <a:buClrTx/>
                        <a:buSzTx/>
                        <a:buFontTx/>
                        <a:buNone/>
                        <a:tabLst/>
                      </a:pPr>
                      <a:r>
                        <a:rPr kumimoji="0" lang="en-US" altLang="ru-RU" sz="2000" b="1" i="0" u="none" strike="noStrike" cap="none" normalizeH="0" baseline="0">
                          <a:ln>
                            <a:noFill/>
                          </a:ln>
                          <a:solidFill>
                            <a:schemeClr val="tx1"/>
                          </a:solidFill>
                          <a:effectLst/>
                          <a:latin typeface="Arial" panose="020B0604020202020204" pitchFamily="34" charset="0"/>
                        </a:rPr>
                        <a:t>Kris + Natasha</a:t>
                      </a:r>
                      <a:endParaRPr kumimoji="0" lang="en-US" altLang="ru-RU" sz="2800" b="1" i="0" u="none" strike="noStrike" cap="none" normalizeH="0" baseline="0">
                        <a:ln>
                          <a:noFill/>
                        </a:ln>
                        <a:solidFill>
                          <a:schemeClr val="tx1"/>
                        </a:solidFill>
                        <a:effectLst/>
                        <a:latin typeface="Arial" panose="020B0604020202020204" pitchFamily="34" charset="0"/>
                      </a:endParaRPr>
                    </a:p>
                    <a:p>
                      <a:pPr marL="533400" marR="0" lvl="0" indent="-533400" algn="l" defTabSz="914400" rtl="0" eaLnBrk="1" fontAlgn="base" latinLnBrk="0" hangingPunct="1">
                        <a:lnSpc>
                          <a:spcPct val="100000"/>
                        </a:lnSpc>
                        <a:spcBef>
                          <a:spcPct val="20000"/>
                        </a:spcBef>
                        <a:spcAft>
                          <a:spcPct val="0"/>
                        </a:spcAft>
                        <a:buClrTx/>
                        <a:buSzTx/>
                        <a:buFontTx/>
                        <a:buNone/>
                        <a:tabLst/>
                      </a:pPr>
                      <a:endParaRPr kumimoji="0" lang="ru-RU" altLang="ru-RU" sz="2800" b="1" i="0" u="none" strike="noStrike" cap="none" normalizeH="0" baseline="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buSzPct val="80000"/>
                        <a:defRPr sz="2400">
                          <a:solidFill>
                            <a:schemeClr val="tx1"/>
                          </a:solidFill>
                          <a:latin typeface="Arial" panose="020B0604020202020204" pitchFamily="34" charset="0"/>
                        </a:defRPr>
                      </a:lvl2pPr>
                      <a:lvl3pPr>
                        <a:spcBef>
                          <a:spcPct val="20000"/>
                        </a:spcBef>
                        <a:buSzPct val="70000"/>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ru-RU" sz="2800" b="1" i="0" u="none" strike="noStrike" cap="none" normalizeH="0" baseline="0">
                        <a:ln>
                          <a:noFill/>
                        </a:ln>
                        <a:solidFill>
                          <a:schemeClr val="tx1"/>
                        </a:solidFill>
                        <a:effectLst/>
                        <a:latin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ru-RU" sz="2800" b="1" i="0" u="none" strike="noStrike" cap="none" normalizeH="0" baseline="0">
                        <a:ln>
                          <a:noFill/>
                        </a:ln>
                        <a:solidFill>
                          <a:schemeClr val="tx1"/>
                        </a:solidFill>
                        <a:effectLst/>
                        <a:latin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altLang="ru-RU" sz="2800" b="1"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buSzPct val="80000"/>
                        <a:defRPr sz="2400">
                          <a:solidFill>
                            <a:schemeClr val="tx1"/>
                          </a:solidFill>
                          <a:latin typeface="Arial" panose="020B0604020202020204" pitchFamily="34" charset="0"/>
                        </a:defRPr>
                      </a:lvl2pPr>
                      <a:lvl3pPr>
                        <a:spcBef>
                          <a:spcPct val="20000"/>
                        </a:spcBef>
                        <a:buSzPct val="70000"/>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ru-RU" sz="2800" b="1" i="0" u="none" strike="noStrike" cap="none" normalizeH="0" baseline="0">
                          <a:ln>
                            <a:noFill/>
                          </a:ln>
                          <a:solidFill>
                            <a:schemeClr val="tx1"/>
                          </a:solidFill>
                          <a:effectLst/>
                          <a:latin typeface="Arial" panose="020B0604020202020204" pitchFamily="34" charset="0"/>
                        </a:rPr>
                        <a:t>Work hard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ru-RU" sz="2800" b="1" i="0" u="none" strike="noStrike" cap="none" normalizeH="0" baseline="0">
                          <a:ln>
                            <a:noFill/>
                          </a:ln>
                          <a:solidFill>
                            <a:schemeClr val="tx1"/>
                          </a:solidFill>
                          <a:effectLst/>
                          <a:latin typeface="Arial" panose="020B0604020202020204" pitchFamily="34" charset="0"/>
                        </a:rPr>
                        <a:t>Speak much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ru-RU" sz="2800" b="1" i="0" u="none" strike="noStrike" cap="none" normalizeH="0" baseline="0">
                          <a:ln>
                            <a:noFill/>
                          </a:ln>
                          <a:solidFill>
                            <a:schemeClr val="tx1"/>
                          </a:solidFill>
                          <a:effectLst/>
                          <a:latin typeface="Arial" panose="020B0604020202020204" pitchFamily="34" charset="0"/>
                        </a:rPr>
                        <a:t>Be active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ru-RU" sz="2800" b="1" i="0" u="none" strike="noStrike" cap="none" normalizeH="0" baseline="0">
                          <a:ln>
                            <a:noFill/>
                          </a:ln>
                          <a:solidFill>
                            <a:schemeClr val="tx1"/>
                          </a:solidFill>
                          <a:effectLst/>
                          <a:latin typeface="Arial" panose="020B0604020202020204" pitchFamily="34" charset="0"/>
                        </a:rPr>
                        <a:t>Show good knowledge -</a:t>
                      </a:r>
                      <a:endParaRPr kumimoji="0" lang="ru-RU" altLang="ru-RU" sz="2800" b="1"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685218761"/>
                  </a:ext>
                </a:extLst>
              </a:tr>
            </a:tbl>
          </a:graphicData>
        </a:graphic>
      </p:graphicFrame>
    </p:spTree>
  </p:cSld>
  <p:clrMapOvr>
    <a:masterClrMapping/>
  </p:clrMapOvr>
  <p:transition>
    <p:strips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path" presetSubtype="0" accel="50000" decel="50000" fill="hold" grpId="0" nodeType="withEffect">
                                  <p:stCondLst>
                                    <p:cond delay="0"/>
                                  </p:stCondLst>
                                  <p:iterate type="lt">
                                    <p:tmPct val="10000"/>
                                  </p:iterate>
                                  <p:childTnLst>
                                    <p:animMotion origin="layout" path="M 3.61111E-6 3.33333E-6  C 0.06892 3.33333E-6  0.125 0.02847  0.125 0.06389  C 0.125 0.09907  0.06892 0.12777  3.61111E-6 0.12777  C -0.0691 0.12777  -0.125 0.09907  -0.125 0.06389  C -0.125 0.02847  -0.0691 3.33333E-6  3.61111E-6 3.33333E-6  Z " pathEditMode="relative">
                                      <p:cBhvr>
                                        <p:cTn id="6" dur="2000" fill="hold"/>
                                        <p:tgtEl>
                                          <p:spTgt spid="17410"/>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7" name="Rectangle 3">
            <a:extLst>
              <a:ext uri="{FF2B5EF4-FFF2-40B4-BE49-F238E27FC236}">
                <a16:creationId xmlns:a16="http://schemas.microsoft.com/office/drawing/2014/main" id="{A329E366-A91E-44C0-91B6-9853FCD6A912}"/>
              </a:ext>
            </a:extLst>
          </p:cNvPr>
          <p:cNvSpPr>
            <a:spLocks noGrp="1" noChangeArrowheads="1"/>
          </p:cNvSpPr>
          <p:nvPr>
            <p:ph type="body" idx="1"/>
          </p:nvPr>
        </p:nvSpPr>
        <p:spPr>
          <a:xfrm>
            <a:off x="457200" y="457200"/>
            <a:ext cx="8229600" cy="5668963"/>
          </a:xfrm>
        </p:spPr>
        <p:txBody>
          <a:bodyPr/>
          <a:lstStyle/>
          <a:p>
            <a:pPr>
              <a:buFontTx/>
              <a:buNone/>
            </a:pPr>
            <a:r>
              <a:rPr lang="en-US" altLang="ru-RU"/>
              <a:t> </a:t>
            </a:r>
            <a:r>
              <a:rPr lang="en-US" altLang="ru-RU" sz="4800" b="1"/>
              <a:t>What political event will we have on the 18th of March? </a:t>
            </a:r>
          </a:p>
          <a:p>
            <a:pPr>
              <a:buFontTx/>
              <a:buNone/>
            </a:pPr>
            <a:endParaRPr lang="ru-RU" altLang="ru-RU" sz="4800" b="1"/>
          </a:p>
        </p:txBody>
      </p:sp>
      <p:pic>
        <p:nvPicPr>
          <p:cNvPr id="6150" name="Picture 6" descr="Пойти или нет на выборы">
            <a:extLst>
              <a:ext uri="{FF2B5EF4-FFF2-40B4-BE49-F238E27FC236}">
                <a16:creationId xmlns:a16="http://schemas.microsoft.com/office/drawing/2014/main" id="{1FC6D530-3461-4871-ACEA-F05267BFA585}"/>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3409950" y="2657475"/>
            <a:ext cx="2324100" cy="31337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4" presetClass="entr" presetSubtype="0"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fade">
                                      <p:cBhvr>
                                        <p:cTn id="7" dur="500"/>
                                        <p:tgtEl>
                                          <p:spTgt spid="6147">
                                            <p:txEl>
                                              <p:pRg st="0" end="0"/>
                                            </p:txEl>
                                          </p:spTgt>
                                        </p:tgtEl>
                                      </p:cBhvr>
                                    </p:animEffect>
                                    <p:anim calcmode="lin" valueType="num">
                                      <p:cBhvr>
                                        <p:cTn id="8" dur="500" fill="hold"/>
                                        <p:tgtEl>
                                          <p:spTgt spid="6147">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6147">
                                            <p:txEl>
                                              <p:pRg st="0" end="0"/>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9" name="Rectangle 3">
            <a:extLst>
              <a:ext uri="{FF2B5EF4-FFF2-40B4-BE49-F238E27FC236}">
                <a16:creationId xmlns:a16="http://schemas.microsoft.com/office/drawing/2014/main" id="{D969D06B-6C15-463E-9728-DC3CB5407462}"/>
              </a:ext>
            </a:extLst>
          </p:cNvPr>
          <p:cNvSpPr>
            <a:spLocks noGrp="1" noChangeArrowheads="1"/>
          </p:cNvSpPr>
          <p:nvPr>
            <p:ph type="body" idx="1"/>
          </p:nvPr>
        </p:nvSpPr>
        <p:spPr>
          <a:xfrm>
            <a:off x="457200" y="381000"/>
            <a:ext cx="8229600" cy="5745163"/>
          </a:xfrm>
        </p:spPr>
        <p:txBody>
          <a:bodyPr/>
          <a:lstStyle/>
          <a:p>
            <a:pPr>
              <a:buFontTx/>
              <a:buNone/>
            </a:pPr>
            <a:r>
              <a:rPr lang="en-US" altLang="ru-RU"/>
              <a:t> </a:t>
            </a:r>
            <a:r>
              <a:rPr lang="en-US" altLang="ru-RU" sz="4800" b="1"/>
              <a:t>So today I invite you to discuss the topic “Elections</a:t>
            </a:r>
            <a:r>
              <a:rPr lang="ru-RU" altLang="ru-RU" sz="4800" b="1"/>
              <a:t> </a:t>
            </a:r>
            <a:r>
              <a:rPr lang="en-US" altLang="ru-RU" sz="4800" b="1"/>
              <a:t>of the Russian President”. </a:t>
            </a:r>
            <a:endParaRPr lang="ru-RU" altLang="ru-RU" sz="4800" b="1"/>
          </a:p>
          <a:p>
            <a:endParaRPr lang="ru-RU" altLang="ru-RU" sz="4800" b="1"/>
          </a:p>
        </p:txBody>
      </p:sp>
      <p:pic>
        <p:nvPicPr>
          <p:cNvPr id="19460" name="Picture 4" descr="опускай бюллетень">
            <a:extLst>
              <a:ext uri="{FF2B5EF4-FFF2-40B4-BE49-F238E27FC236}">
                <a16:creationId xmlns:a16="http://schemas.microsoft.com/office/drawing/2014/main" id="{8AFBDB8F-6F91-438E-A8D4-2B3B1DAB93F7}"/>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2209800" y="3886200"/>
            <a:ext cx="4286250" cy="25431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wipe(left)">
                                      <p:cBhvr>
                                        <p:cTn id="7" dur="500"/>
                                        <p:tgtEl>
                                          <p:spTgt spid="1945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79D55C58-1DD0-425E-867D-730E63F1CE75}"/>
              </a:ext>
            </a:extLst>
          </p:cNvPr>
          <p:cNvSpPr>
            <a:spLocks noGrp="1" noChangeArrowheads="1"/>
          </p:cNvSpPr>
          <p:nvPr>
            <p:ph type="title"/>
          </p:nvPr>
        </p:nvSpPr>
        <p:spPr/>
        <p:txBody>
          <a:bodyPr/>
          <a:lstStyle/>
          <a:p>
            <a:r>
              <a:rPr lang="en-US" altLang="ru-RU" b="1">
                <a:solidFill>
                  <a:srgbClr val="7DF780"/>
                </a:solidFill>
              </a:rPr>
              <a:t>Pair work</a:t>
            </a:r>
            <a:endParaRPr lang="ru-RU" altLang="ru-RU" b="1">
              <a:solidFill>
                <a:srgbClr val="7DF780"/>
              </a:solidFill>
            </a:endParaRPr>
          </a:p>
        </p:txBody>
      </p:sp>
      <p:sp>
        <p:nvSpPr>
          <p:cNvPr id="30723" name="Rectangle 3">
            <a:extLst>
              <a:ext uri="{FF2B5EF4-FFF2-40B4-BE49-F238E27FC236}">
                <a16:creationId xmlns:a16="http://schemas.microsoft.com/office/drawing/2014/main" id="{9BE83E2C-FD3B-4E47-9791-09C4EE577F66}"/>
              </a:ext>
            </a:extLst>
          </p:cNvPr>
          <p:cNvSpPr>
            <a:spLocks noGrp="1" noChangeArrowheads="1"/>
          </p:cNvSpPr>
          <p:nvPr>
            <p:ph type="body" idx="1"/>
          </p:nvPr>
        </p:nvSpPr>
        <p:spPr/>
        <p:txBody>
          <a:bodyPr/>
          <a:lstStyle/>
          <a:p>
            <a:pPr>
              <a:buFontTx/>
              <a:buAutoNum type="arabicPeriod"/>
            </a:pPr>
            <a:r>
              <a:rPr lang="en-US" altLang="ru-RU" sz="3600" b="1"/>
              <a:t>Irina + Yana</a:t>
            </a:r>
          </a:p>
          <a:p>
            <a:pPr>
              <a:buFontTx/>
              <a:buAutoNum type="arabicPeriod"/>
            </a:pPr>
            <a:r>
              <a:rPr lang="en-US" altLang="ru-RU" sz="3600" b="1"/>
              <a:t>Nastya+ Max</a:t>
            </a:r>
          </a:p>
          <a:p>
            <a:pPr>
              <a:buFontTx/>
              <a:buAutoNum type="arabicPeriod"/>
            </a:pPr>
            <a:r>
              <a:rPr lang="en-US" altLang="ru-RU" sz="3600" b="1"/>
              <a:t>Anya + Roman</a:t>
            </a:r>
          </a:p>
          <a:p>
            <a:pPr>
              <a:buFontTx/>
              <a:buAutoNum type="arabicPeriod"/>
            </a:pPr>
            <a:r>
              <a:rPr lang="en-US" altLang="ru-RU" sz="3600" b="1"/>
              <a:t>Nikita +Galya</a:t>
            </a:r>
          </a:p>
          <a:p>
            <a:pPr>
              <a:buFontTx/>
              <a:buAutoNum type="arabicPeriod"/>
            </a:pPr>
            <a:r>
              <a:rPr lang="en-US" altLang="ru-RU" sz="3600" b="1"/>
              <a:t>Kris + Natasha </a:t>
            </a:r>
          </a:p>
          <a:p>
            <a:endParaRPr lang="ru-RU" altLang="ru-RU" sz="3600" b="1"/>
          </a:p>
        </p:txBody>
      </p:sp>
      <p:pic>
        <p:nvPicPr>
          <p:cNvPr id="30724" name="Picture 4" descr="поставь галочку на выборах">
            <a:extLst>
              <a:ext uri="{FF2B5EF4-FFF2-40B4-BE49-F238E27FC236}">
                <a16:creationId xmlns:a16="http://schemas.microsoft.com/office/drawing/2014/main" id="{B61D750A-42B9-4AEB-9B43-A3A3CFD2B261}"/>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4800600" y="2819400"/>
            <a:ext cx="2133600" cy="1600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withEffect">
                                  <p:stCondLst>
                                    <p:cond delay="0"/>
                                  </p:stCondLst>
                                  <p:childTnLst>
                                    <p:set>
                                      <p:cBhvr>
                                        <p:cTn id="6" dur="1" fill="hold">
                                          <p:stCondLst>
                                            <p:cond delay="0"/>
                                          </p:stCondLst>
                                        </p:cTn>
                                        <p:tgtEl>
                                          <p:spTgt spid="30722"/>
                                        </p:tgtEl>
                                        <p:attrNameLst>
                                          <p:attrName>style.visibility</p:attrName>
                                        </p:attrNameLst>
                                      </p:cBhvr>
                                      <p:to>
                                        <p:strVal val="visible"/>
                                      </p:to>
                                    </p:set>
                                    <p:animEffect transition="in" filter="fade">
                                      <p:cBhvr>
                                        <p:cTn id="7" dur="1000"/>
                                        <p:tgtEl>
                                          <p:spTgt spid="30722"/>
                                        </p:tgtEl>
                                      </p:cBhvr>
                                    </p:animEffect>
                                    <p:anim calcmode="lin" valueType="num">
                                      <p:cBhvr>
                                        <p:cTn id="8" dur="1000" fill="hold"/>
                                        <p:tgtEl>
                                          <p:spTgt spid="30722"/>
                                        </p:tgtEl>
                                        <p:attrNameLst>
                                          <p:attrName>ppt_x</p:attrName>
                                        </p:attrNameLst>
                                      </p:cBhvr>
                                      <p:tavLst>
                                        <p:tav tm="0">
                                          <p:val>
                                            <p:strVal val="#ppt_x"/>
                                          </p:val>
                                        </p:tav>
                                        <p:tav tm="100000">
                                          <p:val>
                                            <p:strVal val="#ppt_x"/>
                                          </p:val>
                                        </p:tav>
                                      </p:tavLst>
                                    </p:anim>
                                    <p:anim calcmode="lin" valueType="num">
                                      <p:cBhvr>
                                        <p:cTn id="9" dur="898" decel="100000" fill="hold"/>
                                        <p:tgtEl>
                                          <p:spTgt spid="30722"/>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30722"/>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0723">
                                            <p:txEl>
                                              <p:pRg st="0" end="0"/>
                                            </p:txEl>
                                          </p:spTgt>
                                        </p:tgtEl>
                                        <p:attrNameLst>
                                          <p:attrName>style.visibility</p:attrName>
                                        </p:attrNameLst>
                                      </p:cBhvr>
                                      <p:to>
                                        <p:strVal val="visible"/>
                                      </p:to>
                                    </p:set>
                                    <p:animEffect transition="in" filter="fade">
                                      <p:cBhvr>
                                        <p:cTn id="15" dur="1000"/>
                                        <p:tgtEl>
                                          <p:spTgt spid="30723">
                                            <p:txEl>
                                              <p:pRg st="0" end="0"/>
                                            </p:txEl>
                                          </p:spTgt>
                                        </p:tgtEl>
                                      </p:cBhvr>
                                    </p:animEffect>
                                    <p:anim calcmode="lin" valueType="num">
                                      <p:cBhvr>
                                        <p:cTn id="16" dur="1000" fill="hold"/>
                                        <p:tgtEl>
                                          <p:spTgt spid="30723">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30723">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3072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0723">
                                            <p:txEl>
                                              <p:pRg st="1" end="1"/>
                                            </p:txEl>
                                          </p:spTgt>
                                        </p:tgtEl>
                                        <p:attrNameLst>
                                          <p:attrName>style.visibility</p:attrName>
                                        </p:attrNameLst>
                                      </p:cBhvr>
                                      <p:to>
                                        <p:strVal val="visible"/>
                                      </p:to>
                                    </p:set>
                                    <p:animEffect transition="in" filter="fade">
                                      <p:cBhvr>
                                        <p:cTn id="23" dur="1000"/>
                                        <p:tgtEl>
                                          <p:spTgt spid="30723">
                                            <p:txEl>
                                              <p:pRg st="1" end="1"/>
                                            </p:txEl>
                                          </p:spTgt>
                                        </p:tgtEl>
                                      </p:cBhvr>
                                    </p:animEffect>
                                    <p:anim calcmode="lin" valueType="num">
                                      <p:cBhvr>
                                        <p:cTn id="24" dur="1000" fill="hold"/>
                                        <p:tgtEl>
                                          <p:spTgt spid="30723">
                                            <p:txEl>
                                              <p:pRg st="1" end="1"/>
                                            </p:txEl>
                                          </p:spTgt>
                                        </p:tgtEl>
                                        <p:attrNameLst>
                                          <p:attrName>ppt_x</p:attrName>
                                        </p:attrNameLst>
                                      </p:cBhvr>
                                      <p:tavLst>
                                        <p:tav tm="0">
                                          <p:val>
                                            <p:strVal val="#ppt_x"/>
                                          </p:val>
                                        </p:tav>
                                        <p:tav tm="100000">
                                          <p:val>
                                            <p:strVal val="#ppt_x"/>
                                          </p:val>
                                        </p:tav>
                                      </p:tavLst>
                                    </p:anim>
                                    <p:anim calcmode="lin" valueType="num">
                                      <p:cBhvr>
                                        <p:cTn id="25" dur="898" decel="100000" fill="hold"/>
                                        <p:tgtEl>
                                          <p:spTgt spid="30723">
                                            <p:txEl>
                                              <p:pRg st="1" end="1"/>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898"/>
                                          </p:stCondLst>
                                        </p:cTn>
                                        <p:tgtEl>
                                          <p:spTgt spid="3072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30723">
                                            <p:txEl>
                                              <p:pRg st="2" end="2"/>
                                            </p:txEl>
                                          </p:spTgt>
                                        </p:tgtEl>
                                        <p:attrNameLst>
                                          <p:attrName>style.visibility</p:attrName>
                                        </p:attrNameLst>
                                      </p:cBhvr>
                                      <p:to>
                                        <p:strVal val="visible"/>
                                      </p:to>
                                    </p:set>
                                    <p:animEffect transition="in" filter="fade">
                                      <p:cBhvr>
                                        <p:cTn id="31" dur="1000"/>
                                        <p:tgtEl>
                                          <p:spTgt spid="30723">
                                            <p:txEl>
                                              <p:pRg st="2" end="2"/>
                                            </p:txEl>
                                          </p:spTgt>
                                        </p:tgtEl>
                                      </p:cBhvr>
                                    </p:animEffect>
                                    <p:anim calcmode="lin" valueType="num">
                                      <p:cBhvr>
                                        <p:cTn id="32" dur="1000" fill="hold"/>
                                        <p:tgtEl>
                                          <p:spTgt spid="30723">
                                            <p:txEl>
                                              <p:pRg st="2" end="2"/>
                                            </p:txEl>
                                          </p:spTgt>
                                        </p:tgtEl>
                                        <p:attrNameLst>
                                          <p:attrName>ppt_x</p:attrName>
                                        </p:attrNameLst>
                                      </p:cBhvr>
                                      <p:tavLst>
                                        <p:tav tm="0">
                                          <p:val>
                                            <p:strVal val="#ppt_x"/>
                                          </p:val>
                                        </p:tav>
                                        <p:tav tm="100000">
                                          <p:val>
                                            <p:strVal val="#ppt_x"/>
                                          </p:val>
                                        </p:tav>
                                      </p:tavLst>
                                    </p:anim>
                                    <p:anim calcmode="lin" valueType="num">
                                      <p:cBhvr>
                                        <p:cTn id="33" dur="898" decel="100000" fill="hold"/>
                                        <p:tgtEl>
                                          <p:spTgt spid="30723">
                                            <p:txEl>
                                              <p:pRg st="2" end="2"/>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898"/>
                                          </p:stCondLst>
                                        </p:cTn>
                                        <p:tgtEl>
                                          <p:spTgt spid="3072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30723">
                                            <p:txEl>
                                              <p:pRg st="3" end="3"/>
                                            </p:txEl>
                                          </p:spTgt>
                                        </p:tgtEl>
                                        <p:attrNameLst>
                                          <p:attrName>style.visibility</p:attrName>
                                        </p:attrNameLst>
                                      </p:cBhvr>
                                      <p:to>
                                        <p:strVal val="visible"/>
                                      </p:to>
                                    </p:set>
                                    <p:animEffect transition="in" filter="fade">
                                      <p:cBhvr>
                                        <p:cTn id="39" dur="1000"/>
                                        <p:tgtEl>
                                          <p:spTgt spid="30723">
                                            <p:txEl>
                                              <p:pRg st="3" end="3"/>
                                            </p:txEl>
                                          </p:spTgt>
                                        </p:tgtEl>
                                      </p:cBhvr>
                                    </p:animEffect>
                                    <p:anim calcmode="lin" valueType="num">
                                      <p:cBhvr>
                                        <p:cTn id="40" dur="1000" fill="hold"/>
                                        <p:tgtEl>
                                          <p:spTgt spid="30723">
                                            <p:txEl>
                                              <p:pRg st="3" end="3"/>
                                            </p:txEl>
                                          </p:spTgt>
                                        </p:tgtEl>
                                        <p:attrNameLst>
                                          <p:attrName>ppt_x</p:attrName>
                                        </p:attrNameLst>
                                      </p:cBhvr>
                                      <p:tavLst>
                                        <p:tav tm="0">
                                          <p:val>
                                            <p:strVal val="#ppt_x"/>
                                          </p:val>
                                        </p:tav>
                                        <p:tav tm="100000">
                                          <p:val>
                                            <p:strVal val="#ppt_x"/>
                                          </p:val>
                                        </p:tav>
                                      </p:tavLst>
                                    </p:anim>
                                    <p:anim calcmode="lin" valueType="num">
                                      <p:cBhvr>
                                        <p:cTn id="41" dur="898" decel="100000" fill="hold"/>
                                        <p:tgtEl>
                                          <p:spTgt spid="30723">
                                            <p:txEl>
                                              <p:pRg st="3" end="3"/>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898"/>
                                          </p:stCondLst>
                                        </p:cTn>
                                        <p:tgtEl>
                                          <p:spTgt spid="3072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37" presetClass="entr" presetSubtype="0" fill="hold" grpId="0" nodeType="clickEffect">
                                  <p:stCondLst>
                                    <p:cond delay="0"/>
                                  </p:stCondLst>
                                  <p:childTnLst>
                                    <p:set>
                                      <p:cBhvr>
                                        <p:cTn id="46" dur="1" fill="hold">
                                          <p:stCondLst>
                                            <p:cond delay="0"/>
                                          </p:stCondLst>
                                        </p:cTn>
                                        <p:tgtEl>
                                          <p:spTgt spid="30723">
                                            <p:txEl>
                                              <p:pRg st="4" end="4"/>
                                            </p:txEl>
                                          </p:spTgt>
                                        </p:tgtEl>
                                        <p:attrNameLst>
                                          <p:attrName>style.visibility</p:attrName>
                                        </p:attrNameLst>
                                      </p:cBhvr>
                                      <p:to>
                                        <p:strVal val="visible"/>
                                      </p:to>
                                    </p:set>
                                    <p:animEffect transition="in" filter="fade">
                                      <p:cBhvr>
                                        <p:cTn id="47" dur="1000"/>
                                        <p:tgtEl>
                                          <p:spTgt spid="30723">
                                            <p:txEl>
                                              <p:pRg st="4" end="4"/>
                                            </p:txEl>
                                          </p:spTgt>
                                        </p:tgtEl>
                                      </p:cBhvr>
                                    </p:animEffect>
                                    <p:anim calcmode="lin" valueType="num">
                                      <p:cBhvr>
                                        <p:cTn id="48" dur="1000" fill="hold"/>
                                        <p:tgtEl>
                                          <p:spTgt spid="30723">
                                            <p:txEl>
                                              <p:pRg st="4" end="4"/>
                                            </p:txEl>
                                          </p:spTgt>
                                        </p:tgtEl>
                                        <p:attrNameLst>
                                          <p:attrName>ppt_x</p:attrName>
                                        </p:attrNameLst>
                                      </p:cBhvr>
                                      <p:tavLst>
                                        <p:tav tm="0">
                                          <p:val>
                                            <p:strVal val="#ppt_x"/>
                                          </p:val>
                                        </p:tav>
                                        <p:tav tm="100000">
                                          <p:val>
                                            <p:strVal val="#ppt_x"/>
                                          </p:val>
                                        </p:tav>
                                      </p:tavLst>
                                    </p:anim>
                                    <p:anim calcmode="lin" valueType="num">
                                      <p:cBhvr>
                                        <p:cTn id="49" dur="898" decel="100000" fill="hold"/>
                                        <p:tgtEl>
                                          <p:spTgt spid="30723">
                                            <p:txEl>
                                              <p:pRg st="4" end="4"/>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898"/>
                                          </p:stCondLst>
                                        </p:cTn>
                                        <p:tgtEl>
                                          <p:spTgt spid="30723">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p:bldP spid="30723"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E90E4408-642A-4D3A-9D78-855E5F94A707}"/>
              </a:ext>
            </a:extLst>
          </p:cNvPr>
          <p:cNvSpPr>
            <a:spLocks noGrp="1" noChangeArrowheads="1"/>
          </p:cNvSpPr>
          <p:nvPr>
            <p:ph type="title"/>
          </p:nvPr>
        </p:nvSpPr>
        <p:spPr/>
        <p:txBody>
          <a:bodyPr/>
          <a:lstStyle/>
          <a:p>
            <a:r>
              <a:rPr lang="en-US" altLang="ru-RU" sz="4400" b="1"/>
              <a:t>New words</a:t>
            </a:r>
            <a:endParaRPr lang="ru-RU" altLang="ru-RU" sz="4400" b="1"/>
          </a:p>
        </p:txBody>
      </p:sp>
      <p:sp>
        <p:nvSpPr>
          <p:cNvPr id="7171" name="Rectangle 3">
            <a:extLst>
              <a:ext uri="{FF2B5EF4-FFF2-40B4-BE49-F238E27FC236}">
                <a16:creationId xmlns:a16="http://schemas.microsoft.com/office/drawing/2014/main" id="{DB56D667-0941-4CCE-B17C-587FE7A21F78}"/>
              </a:ext>
            </a:extLst>
          </p:cNvPr>
          <p:cNvSpPr>
            <a:spLocks noGrp="1" noChangeArrowheads="1"/>
          </p:cNvSpPr>
          <p:nvPr>
            <p:ph type="body" idx="1"/>
          </p:nvPr>
        </p:nvSpPr>
        <p:spPr/>
        <p:txBody>
          <a:bodyPr/>
          <a:lstStyle/>
          <a:p>
            <a:pPr>
              <a:buFontTx/>
              <a:buNone/>
            </a:pPr>
            <a:r>
              <a:rPr lang="en-US" altLang="ru-RU" b="1"/>
              <a:t>Constitution of Russia, the Central Electoral Committee, candidates, President’s post,  an article, candidate’s form, to nominate for, can be registered, may be elected, suffrage (</a:t>
            </a:r>
            <a:r>
              <a:rPr lang="ru-RU" altLang="ru-RU" b="1"/>
              <a:t>изб</a:t>
            </a:r>
            <a:r>
              <a:rPr lang="en-US" altLang="ru-RU" b="1"/>
              <a:t>. </a:t>
            </a:r>
            <a:r>
              <a:rPr lang="ru-RU" altLang="ru-RU" b="1"/>
              <a:t>право</a:t>
            </a:r>
            <a:r>
              <a:rPr lang="en-US" altLang="ru-RU" b="1"/>
              <a:t>), ballot (</a:t>
            </a:r>
            <a:r>
              <a:rPr lang="ru-RU" altLang="ru-RU" b="1"/>
              <a:t>голосование</a:t>
            </a:r>
            <a:r>
              <a:rPr lang="en-US" altLang="ru-RU" b="1"/>
              <a:t>), permanent residence, will be determined, federal law</a:t>
            </a:r>
            <a:r>
              <a:rPr lang="ru-RU" altLang="ru-RU" b="1"/>
              <a:t>, </a:t>
            </a:r>
            <a:r>
              <a:rPr lang="en-US" altLang="ru-RU" b="1"/>
              <a:t>can be characterized, </a:t>
            </a:r>
            <a:endParaRPr lang="ru-RU" altLang="ru-RU"/>
          </a:p>
        </p:txBody>
      </p:sp>
      <p:pic>
        <p:nvPicPr>
          <p:cNvPr id="7172" name="Picture 4" descr="ящик для голос">
            <a:extLst>
              <a:ext uri="{FF2B5EF4-FFF2-40B4-BE49-F238E27FC236}">
                <a16:creationId xmlns:a16="http://schemas.microsoft.com/office/drawing/2014/main" id="{76E41211-187C-4042-B467-A106CE623ACF}"/>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315200" y="5257800"/>
            <a:ext cx="1447800" cy="1428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path" presetSubtype="0" accel="50000" decel="50000" fill="hold" grpId="0" nodeType="withEffect">
                                  <p:stCondLst>
                                    <p:cond delay="0"/>
                                  </p:stCondLst>
                                  <p:iterate type="lt">
                                    <p:tmPct val="10000"/>
                                  </p:iterate>
                                  <p:childTnLst>
                                    <p:animMotion origin="layout" path="M 0.0 0.0  C 0.007 -0.01333  0.014 -0.028  0.021 -0.04667  C 0.04 -0.1  0.045 -0.152  0.031 -0.16  C 0.017 -0.16933  -0.01 -0.132  -0.029 -0.07867  C -0.039 -0.05067  -0.045 -0.024  -0.047 -0.004  C -0.05 0.012  -0.051 0.028  -0.051 0.04667  C -0.051 0.10667  -0.038 0.156  -0.023 0.156  C -0.008 0.156  0.005 0.10667  0.005 0.04667  C 0.005 0.01867  0.002 -0.008  -0.003 -0.02667  C -0.005 -0.04267  -0.01 -0.06  -0.016 -0.07733  C -0.036 -0.132  -0.063 -0.16933  -0.077 -0.16  C -0.091 -0.15067  -0.086 -0.1  -0.066 -0.04533  C -0.058 -0.02  -0.047 0.00133  -0.036 0.016  C -0.028 0.02933  -0.019 0.04133  -0.007 0.05333  C 0.029 0.092  0.065 0.10933  0.075 0.09333  C 0.084 0.07733  0.064 0.03333  0.028 -0.004  C 0.013 -0.02  -0.003 -0.032  -0.016 -0.04  C -0.028 -0.048  -0.043 -0.05467  -0.059 -0.05867  C -0.103 -0.072  -0.141 -0.068  -0.144 -0.04667  C -0.148 -0.02667  -0.115 0.0  -0.071 0.01333  C -0.051 0.01867  -0.032 0.02133  -0.017 0.02  C -0.004 0.02  0.01 0.01733  0.025 0.01333  C 0.069 0.0  0.102 -0.028  0.098 -0.048  C 0.095 -0.068  0.057 -0.07333  0.013 -0.06  C -0.008 -0.05333  -0.027 -0.044  -0.04 -0.03333  C -0.051 -0.02533  -0.062 -0.016  -0.074 -0.004  C -0.109 0.03467  -0.13 0.07733  -0.12 0.09333  C -0.111 0.10933  -0.074 0.092  -0.039 0.05467  C -0.022 0.036  -0.008 0.01733  0.0 0.0  Z" pathEditMode="relative">
                                      <p:cBhvr>
                                        <p:cTn id="6" dur="1299" fill="hold">
                                          <p:stCondLst>
                                            <p:cond delay="0"/>
                                          </p:stCondLst>
                                        </p:cTn>
                                        <p:tgtEl>
                                          <p:spTgt spid="7170"/>
                                        </p:tgtEl>
                                        <p:attrNameLst>
                                          <p:attrName>ppt_x</p:attrName>
                                          <p:attrName>ppt_y</p:attrName>
                                        </p:attrNameLst>
                                      </p:cBhvr>
                                    </p:animMotion>
                                  </p:childTnLst>
                                </p:cTn>
                              </p:par>
                            </p:childTnLst>
                          </p:cTn>
                        </p:par>
                      </p:childTnLst>
                    </p:cTn>
                  </p:par>
                  <p:par>
                    <p:cTn id="7" fill="hold" nodeType="clickPar">
                      <p:stCondLst>
                        <p:cond delay="indefinite"/>
                      </p:stCondLst>
                      <p:childTnLst>
                        <p:par>
                          <p:cTn id="8" fill="hold" nodeType="withGroup">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7171">
                                            <p:txEl>
                                              <p:pRg st="0" end="0"/>
                                            </p:txEl>
                                          </p:spTgt>
                                        </p:tgtEl>
                                        <p:attrNameLst>
                                          <p:attrName>style.visibility</p:attrName>
                                        </p:attrNameLst>
                                      </p:cBhvr>
                                      <p:to>
                                        <p:strVal val="visible"/>
                                      </p:to>
                                    </p:set>
                                    <p:animEffect transition="in" filter="fade">
                                      <p:cBhvr>
                                        <p:cTn id="11" dur="1000"/>
                                        <p:tgtEl>
                                          <p:spTgt spid="7171">
                                            <p:txEl>
                                              <p:pRg st="0" end="0"/>
                                            </p:txEl>
                                          </p:spTgt>
                                        </p:tgtEl>
                                      </p:cBhvr>
                                    </p:animEffect>
                                    <p:anim calcmode="lin" valueType="num">
                                      <p:cBhvr>
                                        <p:cTn id="12"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13" dur="898" decel="100000" fill="hold"/>
                                        <p:tgtEl>
                                          <p:spTgt spid="7171">
                                            <p:txEl>
                                              <p:pRg st="0" end="0"/>
                                            </p:txEl>
                                          </p:spTgt>
                                        </p:tgtEl>
                                        <p:attrNameLst>
                                          <p:attrName>ppt_y</p:attrName>
                                        </p:attrNameLst>
                                      </p:cBhvr>
                                      <p:tavLst>
                                        <p:tav tm="0">
                                          <p:val>
                                            <p:strVal val="#ppt_y+1"/>
                                          </p:val>
                                        </p:tav>
                                        <p:tav tm="100000">
                                          <p:val>
                                            <p:strVal val="#ppt_y-.03"/>
                                          </p:val>
                                        </p:tav>
                                      </p:tavLst>
                                    </p:anim>
                                    <p:anim calcmode="lin" valueType="num">
                                      <p:cBhvr>
                                        <p:cTn id="14" dur="100" accel="100000" fill="hold">
                                          <p:stCondLst>
                                            <p:cond delay="898"/>
                                          </p:stCondLst>
                                        </p:cTn>
                                        <p:tgtEl>
                                          <p:spTgt spid="7171">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7171"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513ACB9E-E3E9-40BD-A5CB-0E68C3C12058}"/>
              </a:ext>
            </a:extLst>
          </p:cNvPr>
          <p:cNvSpPr>
            <a:spLocks noGrp="1" noChangeArrowheads="1"/>
          </p:cNvSpPr>
          <p:nvPr>
            <p:ph type="title"/>
          </p:nvPr>
        </p:nvSpPr>
        <p:spPr>
          <a:xfrm>
            <a:off x="219075" y="227013"/>
            <a:ext cx="7477125" cy="611187"/>
          </a:xfrm>
        </p:spPr>
        <p:txBody>
          <a:bodyPr/>
          <a:lstStyle/>
          <a:p>
            <a:r>
              <a:rPr lang="en-US" altLang="ru-RU" sz="2800" b="1"/>
              <a:t>Article 81  The Russian Constitution</a:t>
            </a:r>
            <a:endParaRPr lang="ru-RU" altLang="ru-RU" sz="2800" b="1"/>
          </a:p>
        </p:txBody>
      </p:sp>
      <p:sp>
        <p:nvSpPr>
          <p:cNvPr id="9219" name="Rectangle 3">
            <a:extLst>
              <a:ext uri="{FF2B5EF4-FFF2-40B4-BE49-F238E27FC236}">
                <a16:creationId xmlns:a16="http://schemas.microsoft.com/office/drawing/2014/main" id="{FA9F3799-60D0-4367-92BD-A894E4D4D52C}"/>
              </a:ext>
            </a:extLst>
          </p:cNvPr>
          <p:cNvSpPr>
            <a:spLocks noGrp="1" noChangeArrowheads="1"/>
          </p:cNvSpPr>
          <p:nvPr>
            <p:ph type="body" idx="1"/>
          </p:nvPr>
        </p:nvSpPr>
        <p:spPr>
          <a:xfrm>
            <a:off x="457200" y="838200"/>
            <a:ext cx="8229600" cy="5867400"/>
          </a:xfrm>
        </p:spPr>
        <p:txBody>
          <a:bodyPr/>
          <a:lstStyle/>
          <a:p>
            <a:pPr marL="609600" indent="-609600">
              <a:lnSpc>
                <a:spcPct val="80000"/>
              </a:lnSpc>
              <a:buFontTx/>
              <a:buAutoNum type="arabicPeriod"/>
            </a:pPr>
            <a:r>
              <a:rPr lang="en-US" altLang="ru-RU" sz="2800" b="1"/>
              <a:t>The President of the Russian </a:t>
            </a:r>
          </a:p>
          <a:p>
            <a:pPr marL="609600" indent="-609600">
              <a:lnSpc>
                <a:spcPct val="80000"/>
              </a:lnSpc>
              <a:buFontTx/>
              <a:buNone/>
            </a:pPr>
            <a:r>
              <a:rPr lang="en-US" altLang="ru-RU" sz="2800" b="1"/>
              <a:t>federation will be elected for 6 years by citizens of the Russian federation on the basis of universal, equal, direct suffrage by secret ballots.   </a:t>
            </a:r>
          </a:p>
          <a:p>
            <a:pPr marL="609600" indent="-609600">
              <a:lnSpc>
                <a:spcPct val="80000"/>
              </a:lnSpc>
              <a:buFontTx/>
              <a:buNone/>
            </a:pPr>
            <a:r>
              <a:rPr lang="en-US" altLang="ru-RU" sz="2800" b="1"/>
              <a:t>2. Any citizen of the Russian federation not younger than 35 years of age and with a permanent residence record in the Russian federation of not less than 10 years may be elected President of the Russian federation. </a:t>
            </a:r>
          </a:p>
          <a:p>
            <a:pPr marL="609600" indent="-609600">
              <a:lnSpc>
                <a:spcPct val="80000"/>
              </a:lnSpc>
              <a:buFontTx/>
              <a:buNone/>
            </a:pPr>
            <a:r>
              <a:rPr lang="en-US" altLang="ru-RU" sz="2800" b="1"/>
              <a:t>3. One and the same person may not be elected President of the Russian federation for more than 2 terms running. </a:t>
            </a:r>
          </a:p>
          <a:p>
            <a:pPr marL="609600" indent="-609600">
              <a:lnSpc>
                <a:spcPct val="80000"/>
              </a:lnSpc>
              <a:buFontTx/>
              <a:buNone/>
            </a:pPr>
            <a:r>
              <a:rPr lang="en-US" altLang="ru-RU" sz="2800" b="1"/>
              <a:t>4. The rules for electing the President of the Russian Federation will be determined by the Federal law.</a:t>
            </a:r>
            <a:endParaRPr lang="ru-RU" altLang="ru-RU" sz="2800" b="1"/>
          </a:p>
        </p:txBody>
      </p:sp>
      <p:pic>
        <p:nvPicPr>
          <p:cNvPr id="9220" name="Picture 4" descr="Кнст России рисунок">
            <a:extLst>
              <a:ext uri="{FF2B5EF4-FFF2-40B4-BE49-F238E27FC236}">
                <a16:creationId xmlns:a16="http://schemas.microsoft.com/office/drawing/2014/main" id="{FA9A7C0B-C8EA-4DFA-BF84-2549255E1A05}"/>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543800" y="0"/>
            <a:ext cx="1322388" cy="1600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pull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5" presetClass="entr" presetSubtype="0" fill="hold" grpId="0" nodeType="withEffect">
                                  <p:stCondLst>
                                    <p:cond delay="0"/>
                                  </p:stCondLst>
                                  <p:childTnLst>
                                    <p:set>
                                      <p:cBhvr>
                                        <p:cTn id="6" dur="1" fill="hold">
                                          <p:stCondLst>
                                            <p:cond delay="0"/>
                                          </p:stCondLst>
                                        </p:cTn>
                                        <p:tgtEl>
                                          <p:spTgt spid="9218"/>
                                        </p:tgtEl>
                                        <p:attrNameLst>
                                          <p:attrName>style.visibility</p:attrName>
                                        </p:attrNameLst>
                                      </p:cBhvr>
                                      <p:to>
                                        <p:strVal val="visible"/>
                                      </p:to>
                                    </p:set>
                                    <p:anim calcmode="lin" valueType="num">
                                      <p:cBhvr>
                                        <p:cTn id="7" dur="1000" fill="hold">
                                          <p:stCondLst>
                                            <p:cond delay="0"/>
                                          </p:stCondLst>
                                        </p:cTn>
                                        <p:tgtEl>
                                          <p:spTgt spid="9218"/>
                                        </p:tgtEl>
                                        <p:attrNameLst>
                                          <p:attrName>style.rotation</p:attrName>
                                        </p:attrNameLst>
                                      </p:cBhvr>
                                      <p:tavLst>
                                        <p:tav tm="0">
                                          <p:val>
                                            <p:fltVal val="-90"/>
                                          </p:val>
                                        </p:tav>
                                        <p:tav tm="100000">
                                          <p:val>
                                            <p:fltVal val="0"/>
                                          </p:val>
                                        </p:tav>
                                      </p:tavLst>
                                    </p:anim>
                                    <p:anim calcmode="lin" valueType="num">
                                      <p:cBhvr>
                                        <p:cTn id="8" dur="1000" fill="hold">
                                          <p:stCondLst>
                                            <p:cond delay="0"/>
                                          </p:stCondLst>
                                        </p:cTn>
                                        <p:tgtEl>
                                          <p:spTgt spid="9218"/>
                                        </p:tgtEl>
                                        <p:attrNameLst>
                                          <p:attrName>ppt_w</p:attrName>
                                        </p:attrNameLst>
                                      </p:cBhvr>
                                      <p:tavLst>
                                        <p:tav tm="0">
                                          <p:val>
                                            <p:strVal val="#ppt_w-.5"/>
                                          </p:val>
                                        </p:tav>
                                        <p:tav tm="50000">
                                          <p:val>
                                            <p:strVal val="#ppt_w-.5"/>
                                          </p:val>
                                        </p:tav>
                                        <p:tav tm="100000">
                                          <p:val>
                                            <p:strVal val="#ppt_w"/>
                                          </p:val>
                                        </p:tav>
                                      </p:tavLst>
                                    </p:anim>
                                    <p:anim calcmode="lin" valueType="num">
                                      <p:cBhvr>
                                        <p:cTn id="9" dur="1000" fill="hold">
                                          <p:stCondLst>
                                            <p:cond delay="0"/>
                                          </p:stCondLst>
                                        </p:cTn>
                                        <p:tgtEl>
                                          <p:spTgt spid="9218"/>
                                        </p:tgtEl>
                                        <p:attrNameLst>
                                          <p:attrName>ppt_h</p:attrName>
                                        </p:attrNameLst>
                                      </p:cBhvr>
                                      <p:tavLst>
                                        <p:tav tm="0">
                                          <p:val>
                                            <p:strVal val="#ppt_h"/>
                                          </p:val>
                                        </p:tav>
                                        <p:tav tm="100000">
                                          <p:val>
                                            <p:strVal val="#ppt_h"/>
                                          </p:val>
                                        </p:tav>
                                      </p:tavLst>
                                    </p:anim>
                                    <p:anim calcmode="lin" valueType="num">
                                      <p:cBhvr>
                                        <p:cTn id="10" dur="1000" fill="hold">
                                          <p:stCondLst>
                                            <p:cond delay="0"/>
                                          </p:stCondLst>
                                        </p:cTn>
                                        <p:tgtEl>
                                          <p:spTgt spid="9218"/>
                                        </p:tgtEl>
                                        <p:attrNameLst>
                                          <p:attrName>ppt_x</p:attrName>
                                        </p:attrNameLst>
                                      </p:cBhvr>
                                      <p:tavLst>
                                        <p:tav tm="0">
                                          <p:val>
                                            <p:strVal val="#ppt_x+.4"/>
                                          </p:val>
                                        </p:tav>
                                        <p:tav tm="100000">
                                          <p:val>
                                            <p:strVal val="#ppt_x"/>
                                          </p:val>
                                        </p:tav>
                                      </p:tavLst>
                                    </p:anim>
                                    <p:anim calcmode="lin" valueType="num">
                                      <p:cBhvr>
                                        <p:cTn id="11" dur="1000" fill="hold">
                                          <p:stCondLst>
                                            <p:cond delay="0"/>
                                          </p:stCondLst>
                                        </p:cTn>
                                        <p:tgtEl>
                                          <p:spTgt spid="9218"/>
                                        </p:tgtEl>
                                        <p:attrNameLst>
                                          <p:attrName>ppt_y</p:attrName>
                                        </p:attrNameLst>
                                      </p:cBhvr>
                                      <p:tavLst>
                                        <p:tav tm="0">
                                          <p:val>
                                            <p:strVal val="#ppt_y-.2"/>
                                          </p:val>
                                        </p:tav>
                                        <p:tav tm="50000">
                                          <p:val>
                                            <p:strVal val="#ppt_y+.1"/>
                                          </p:val>
                                        </p:tav>
                                        <p:tav tm="100000">
                                          <p:val>
                                            <p:strVal val="#ppt_y"/>
                                          </p:val>
                                        </p:tav>
                                      </p:tavLst>
                                    </p:anim>
                                  </p:childTnLst>
                                </p:cTn>
                              </p:par>
                            </p:childTnLst>
                          </p:cTn>
                        </p:par>
                      </p:childTnLst>
                    </p:cTn>
                  </p:par>
                  <p:par>
                    <p:cTn id="12" fill="hold" nodeType="clickPar">
                      <p:stCondLst>
                        <p:cond delay="indefinite"/>
                      </p:stCondLst>
                      <p:childTnLst>
                        <p:par>
                          <p:cTn id="13" fill="hold" nodeType="withGroup">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9219">
                                            <p:txEl>
                                              <p:pRg st="0" end="0"/>
                                            </p:txEl>
                                          </p:spTgt>
                                        </p:tgtEl>
                                        <p:attrNameLst>
                                          <p:attrName>style.visibility</p:attrName>
                                        </p:attrNameLst>
                                      </p:cBhvr>
                                      <p:to>
                                        <p:strVal val="visible"/>
                                      </p:to>
                                    </p:set>
                                    <p:anim calcmode="lin" valueType="num">
                                      <p:cBhvr>
                                        <p:cTn id="16" dur="500" fill="hold"/>
                                        <p:tgtEl>
                                          <p:spTgt spid="9219">
                                            <p:txEl>
                                              <p:pRg st="0" end="0"/>
                                            </p:txEl>
                                          </p:spTgt>
                                        </p:tgtEl>
                                        <p:attrNameLst>
                                          <p:attrName>ppt_w</p:attrName>
                                        </p:attrNameLst>
                                      </p:cBhvr>
                                      <p:tavLst>
                                        <p:tav tm="0">
                                          <p:val>
                                            <p:strVal val="#ppt_w*0.05"/>
                                          </p:val>
                                        </p:tav>
                                        <p:tav tm="100000">
                                          <p:val>
                                            <p:strVal val="#ppt_w"/>
                                          </p:val>
                                        </p:tav>
                                      </p:tavLst>
                                    </p:anim>
                                    <p:anim calcmode="lin" valueType="num">
                                      <p:cBhvr>
                                        <p:cTn id="17" dur="500" fill="hold"/>
                                        <p:tgtEl>
                                          <p:spTgt spid="9219">
                                            <p:txEl>
                                              <p:pRg st="0" end="0"/>
                                            </p:txEl>
                                          </p:spTgt>
                                        </p:tgtEl>
                                        <p:attrNameLst>
                                          <p:attrName>ppt_h</p:attrName>
                                        </p:attrNameLst>
                                      </p:cBhvr>
                                      <p:tavLst>
                                        <p:tav tm="0">
                                          <p:val>
                                            <p:strVal val="#ppt_h"/>
                                          </p:val>
                                        </p:tav>
                                        <p:tav tm="100000">
                                          <p:val>
                                            <p:strVal val="#ppt_h"/>
                                          </p:val>
                                        </p:tav>
                                      </p:tavLst>
                                    </p:anim>
                                    <p:anim calcmode="lin" valueType="num">
                                      <p:cBhvr>
                                        <p:cTn id="18" dur="500" fill="hold"/>
                                        <p:tgtEl>
                                          <p:spTgt spid="9219">
                                            <p:txEl>
                                              <p:pRg st="0" end="0"/>
                                            </p:txEl>
                                          </p:spTgt>
                                        </p:tgtEl>
                                        <p:attrNameLst>
                                          <p:attrName>ppt_x</p:attrName>
                                        </p:attrNameLst>
                                      </p:cBhvr>
                                      <p:tavLst>
                                        <p:tav tm="0">
                                          <p:val>
                                            <p:strVal val="#ppt_x-.2"/>
                                          </p:val>
                                        </p:tav>
                                        <p:tav tm="100000">
                                          <p:val>
                                            <p:strVal val="#ppt_x"/>
                                          </p:val>
                                        </p:tav>
                                      </p:tavLst>
                                    </p:anim>
                                    <p:anim calcmode="lin" valueType="num">
                                      <p:cBhvr>
                                        <p:cTn id="19" dur="500" fill="hold"/>
                                        <p:tgtEl>
                                          <p:spTgt spid="9219">
                                            <p:txEl>
                                              <p:pRg st="0" end="0"/>
                                            </p:txEl>
                                          </p:spTgt>
                                        </p:tgtEl>
                                        <p:attrNameLst>
                                          <p:attrName>ppt_y</p:attrName>
                                        </p:attrNameLst>
                                      </p:cBhvr>
                                      <p:tavLst>
                                        <p:tav tm="0">
                                          <p:val>
                                            <p:strVal val="#ppt_y"/>
                                          </p:val>
                                        </p:tav>
                                        <p:tav tm="100000">
                                          <p:val>
                                            <p:strVal val="#ppt_y"/>
                                          </p:val>
                                        </p:tav>
                                      </p:tavLst>
                                    </p:anim>
                                    <p:animEffect transition="in" filter="fade">
                                      <p:cBhvr>
                                        <p:cTn id="20" dur="500"/>
                                        <p:tgtEl>
                                          <p:spTgt spid="9219">
                                            <p:txEl>
                                              <p:pRg st="0" end="0"/>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4" presetClass="entr" presetSubtype="0" accel="100000" fill="hold" grpId="0" nodeType="clickEffect">
                                  <p:stCondLst>
                                    <p:cond delay="0"/>
                                  </p:stCondLst>
                                  <p:childTnLst>
                                    <p:set>
                                      <p:cBhvr>
                                        <p:cTn id="24" dur="1" fill="hold">
                                          <p:stCondLst>
                                            <p:cond delay="0"/>
                                          </p:stCondLst>
                                        </p:cTn>
                                        <p:tgtEl>
                                          <p:spTgt spid="9219">
                                            <p:txEl>
                                              <p:pRg st="1" end="1"/>
                                            </p:txEl>
                                          </p:spTgt>
                                        </p:tgtEl>
                                        <p:attrNameLst>
                                          <p:attrName>style.visibility</p:attrName>
                                        </p:attrNameLst>
                                      </p:cBhvr>
                                      <p:to>
                                        <p:strVal val="visible"/>
                                      </p:to>
                                    </p:set>
                                    <p:anim calcmode="lin" valueType="num">
                                      <p:cBhvr>
                                        <p:cTn id="25" dur="500" fill="hold"/>
                                        <p:tgtEl>
                                          <p:spTgt spid="9219">
                                            <p:txEl>
                                              <p:pRg st="1" end="1"/>
                                            </p:txEl>
                                          </p:spTgt>
                                        </p:tgtEl>
                                        <p:attrNameLst>
                                          <p:attrName>ppt_w</p:attrName>
                                        </p:attrNameLst>
                                      </p:cBhvr>
                                      <p:tavLst>
                                        <p:tav tm="0">
                                          <p:val>
                                            <p:strVal val="#ppt_w*0.05"/>
                                          </p:val>
                                        </p:tav>
                                        <p:tav tm="100000">
                                          <p:val>
                                            <p:strVal val="#ppt_w"/>
                                          </p:val>
                                        </p:tav>
                                      </p:tavLst>
                                    </p:anim>
                                    <p:anim calcmode="lin" valueType="num">
                                      <p:cBhvr>
                                        <p:cTn id="26" dur="500" fill="hold"/>
                                        <p:tgtEl>
                                          <p:spTgt spid="9219">
                                            <p:txEl>
                                              <p:pRg st="1" end="1"/>
                                            </p:txEl>
                                          </p:spTgt>
                                        </p:tgtEl>
                                        <p:attrNameLst>
                                          <p:attrName>ppt_h</p:attrName>
                                        </p:attrNameLst>
                                      </p:cBhvr>
                                      <p:tavLst>
                                        <p:tav tm="0">
                                          <p:val>
                                            <p:strVal val="#ppt_h"/>
                                          </p:val>
                                        </p:tav>
                                        <p:tav tm="100000">
                                          <p:val>
                                            <p:strVal val="#ppt_h"/>
                                          </p:val>
                                        </p:tav>
                                      </p:tavLst>
                                    </p:anim>
                                    <p:anim calcmode="lin" valueType="num">
                                      <p:cBhvr>
                                        <p:cTn id="27" dur="500" fill="hold"/>
                                        <p:tgtEl>
                                          <p:spTgt spid="9219">
                                            <p:txEl>
                                              <p:pRg st="1" end="1"/>
                                            </p:txEl>
                                          </p:spTgt>
                                        </p:tgtEl>
                                        <p:attrNameLst>
                                          <p:attrName>ppt_x</p:attrName>
                                        </p:attrNameLst>
                                      </p:cBhvr>
                                      <p:tavLst>
                                        <p:tav tm="0">
                                          <p:val>
                                            <p:strVal val="#ppt_x-.2"/>
                                          </p:val>
                                        </p:tav>
                                        <p:tav tm="100000">
                                          <p:val>
                                            <p:strVal val="#ppt_x"/>
                                          </p:val>
                                        </p:tav>
                                      </p:tavLst>
                                    </p:anim>
                                    <p:anim calcmode="lin" valueType="num">
                                      <p:cBhvr>
                                        <p:cTn id="28" dur="500" fill="hold"/>
                                        <p:tgtEl>
                                          <p:spTgt spid="9219">
                                            <p:txEl>
                                              <p:pRg st="1" end="1"/>
                                            </p:txEl>
                                          </p:spTgt>
                                        </p:tgtEl>
                                        <p:attrNameLst>
                                          <p:attrName>ppt_y</p:attrName>
                                        </p:attrNameLst>
                                      </p:cBhvr>
                                      <p:tavLst>
                                        <p:tav tm="0">
                                          <p:val>
                                            <p:strVal val="#ppt_y"/>
                                          </p:val>
                                        </p:tav>
                                        <p:tav tm="100000">
                                          <p:val>
                                            <p:strVal val="#ppt_y"/>
                                          </p:val>
                                        </p:tav>
                                      </p:tavLst>
                                    </p:anim>
                                    <p:animEffect transition="in" filter="fade">
                                      <p:cBhvr>
                                        <p:cTn id="29" dur="500"/>
                                        <p:tgtEl>
                                          <p:spTgt spid="9219">
                                            <p:txEl>
                                              <p:pRg st="1" end="1"/>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54" presetClass="entr" presetSubtype="0" accel="100000" fill="hold" grpId="0" nodeType="clickEffect">
                                  <p:stCondLst>
                                    <p:cond delay="0"/>
                                  </p:stCondLst>
                                  <p:childTnLst>
                                    <p:set>
                                      <p:cBhvr>
                                        <p:cTn id="33" dur="1" fill="hold">
                                          <p:stCondLst>
                                            <p:cond delay="0"/>
                                          </p:stCondLst>
                                        </p:cTn>
                                        <p:tgtEl>
                                          <p:spTgt spid="9219">
                                            <p:txEl>
                                              <p:pRg st="2" end="2"/>
                                            </p:txEl>
                                          </p:spTgt>
                                        </p:tgtEl>
                                        <p:attrNameLst>
                                          <p:attrName>style.visibility</p:attrName>
                                        </p:attrNameLst>
                                      </p:cBhvr>
                                      <p:to>
                                        <p:strVal val="visible"/>
                                      </p:to>
                                    </p:set>
                                    <p:anim calcmode="lin" valueType="num">
                                      <p:cBhvr>
                                        <p:cTn id="34" dur="500" fill="hold"/>
                                        <p:tgtEl>
                                          <p:spTgt spid="9219">
                                            <p:txEl>
                                              <p:pRg st="2" end="2"/>
                                            </p:txEl>
                                          </p:spTgt>
                                        </p:tgtEl>
                                        <p:attrNameLst>
                                          <p:attrName>ppt_w</p:attrName>
                                        </p:attrNameLst>
                                      </p:cBhvr>
                                      <p:tavLst>
                                        <p:tav tm="0">
                                          <p:val>
                                            <p:strVal val="#ppt_w*0.05"/>
                                          </p:val>
                                        </p:tav>
                                        <p:tav tm="100000">
                                          <p:val>
                                            <p:strVal val="#ppt_w"/>
                                          </p:val>
                                        </p:tav>
                                      </p:tavLst>
                                    </p:anim>
                                    <p:anim calcmode="lin" valueType="num">
                                      <p:cBhvr>
                                        <p:cTn id="35" dur="500" fill="hold"/>
                                        <p:tgtEl>
                                          <p:spTgt spid="9219">
                                            <p:txEl>
                                              <p:pRg st="2" end="2"/>
                                            </p:txEl>
                                          </p:spTgt>
                                        </p:tgtEl>
                                        <p:attrNameLst>
                                          <p:attrName>ppt_h</p:attrName>
                                        </p:attrNameLst>
                                      </p:cBhvr>
                                      <p:tavLst>
                                        <p:tav tm="0">
                                          <p:val>
                                            <p:strVal val="#ppt_h"/>
                                          </p:val>
                                        </p:tav>
                                        <p:tav tm="100000">
                                          <p:val>
                                            <p:strVal val="#ppt_h"/>
                                          </p:val>
                                        </p:tav>
                                      </p:tavLst>
                                    </p:anim>
                                    <p:anim calcmode="lin" valueType="num">
                                      <p:cBhvr>
                                        <p:cTn id="36" dur="500" fill="hold"/>
                                        <p:tgtEl>
                                          <p:spTgt spid="9219">
                                            <p:txEl>
                                              <p:pRg st="2" end="2"/>
                                            </p:txEl>
                                          </p:spTgt>
                                        </p:tgtEl>
                                        <p:attrNameLst>
                                          <p:attrName>ppt_x</p:attrName>
                                        </p:attrNameLst>
                                      </p:cBhvr>
                                      <p:tavLst>
                                        <p:tav tm="0">
                                          <p:val>
                                            <p:strVal val="#ppt_x-.2"/>
                                          </p:val>
                                        </p:tav>
                                        <p:tav tm="100000">
                                          <p:val>
                                            <p:strVal val="#ppt_x"/>
                                          </p:val>
                                        </p:tav>
                                      </p:tavLst>
                                    </p:anim>
                                    <p:anim calcmode="lin" valueType="num">
                                      <p:cBhvr>
                                        <p:cTn id="37" dur="500" fill="hold"/>
                                        <p:tgtEl>
                                          <p:spTgt spid="9219">
                                            <p:txEl>
                                              <p:pRg st="2" end="2"/>
                                            </p:txEl>
                                          </p:spTgt>
                                        </p:tgtEl>
                                        <p:attrNameLst>
                                          <p:attrName>ppt_y</p:attrName>
                                        </p:attrNameLst>
                                      </p:cBhvr>
                                      <p:tavLst>
                                        <p:tav tm="0">
                                          <p:val>
                                            <p:strVal val="#ppt_y"/>
                                          </p:val>
                                        </p:tav>
                                        <p:tav tm="100000">
                                          <p:val>
                                            <p:strVal val="#ppt_y"/>
                                          </p:val>
                                        </p:tav>
                                      </p:tavLst>
                                    </p:anim>
                                    <p:animEffect transition="in" filter="fade">
                                      <p:cBhvr>
                                        <p:cTn id="38" dur="500"/>
                                        <p:tgtEl>
                                          <p:spTgt spid="9219">
                                            <p:txEl>
                                              <p:pRg st="2" end="2"/>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54" presetClass="entr" presetSubtype="0" accel="100000" fill="hold" grpId="0" nodeType="clickEffect">
                                  <p:stCondLst>
                                    <p:cond delay="0"/>
                                  </p:stCondLst>
                                  <p:childTnLst>
                                    <p:set>
                                      <p:cBhvr>
                                        <p:cTn id="42" dur="1" fill="hold">
                                          <p:stCondLst>
                                            <p:cond delay="0"/>
                                          </p:stCondLst>
                                        </p:cTn>
                                        <p:tgtEl>
                                          <p:spTgt spid="9219">
                                            <p:txEl>
                                              <p:pRg st="3" end="3"/>
                                            </p:txEl>
                                          </p:spTgt>
                                        </p:tgtEl>
                                        <p:attrNameLst>
                                          <p:attrName>style.visibility</p:attrName>
                                        </p:attrNameLst>
                                      </p:cBhvr>
                                      <p:to>
                                        <p:strVal val="visible"/>
                                      </p:to>
                                    </p:set>
                                    <p:anim calcmode="lin" valueType="num">
                                      <p:cBhvr>
                                        <p:cTn id="43" dur="500" fill="hold"/>
                                        <p:tgtEl>
                                          <p:spTgt spid="9219">
                                            <p:txEl>
                                              <p:pRg st="3" end="3"/>
                                            </p:txEl>
                                          </p:spTgt>
                                        </p:tgtEl>
                                        <p:attrNameLst>
                                          <p:attrName>ppt_w</p:attrName>
                                        </p:attrNameLst>
                                      </p:cBhvr>
                                      <p:tavLst>
                                        <p:tav tm="0">
                                          <p:val>
                                            <p:strVal val="#ppt_w*0.05"/>
                                          </p:val>
                                        </p:tav>
                                        <p:tav tm="100000">
                                          <p:val>
                                            <p:strVal val="#ppt_w"/>
                                          </p:val>
                                        </p:tav>
                                      </p:tavLst>
                                    </p:anim>
                                    <p:anim calcmode="lin" valueType="num">
                                      <p:cBhvr>
                                        <p:cTn id="44" dur="500" fill="hold"/>
                                        <p:tgtEl>
                                          <p:spTgt spid="9219">
                                            <p:txEl>
                                              <p:pRg st="3" end="3"/>
                                            </p:txEl>
                                          </p:spTgt>
                                        </p:tgtEl>
                                        <p:attrNameLst>
                                          <p:attrName>ppt_h</p:attrName>
                                        </p:attrNameLst>
                                      </p:cBhvr>
                                      <p:tavLst>
                                        <p:tav tm="0">
                                          <p:val>
                                            <p:strVal val="#ppt_h"/>
                                          </p:val>
                                        </p:tav>
                                        <p:tav tm="100000">
                                          <p:val>
                                            <p:strVal val="#ppt_h"/>
                                          </p:val>
                                        </p:tav>
                                      </p:tavLst>
                                    </p:anim>
                                    <p:anim calcmode="lin" valueType="num">
                                      <p:cBhvr>
                                        <p:cTn id="45" dur="500" fill="hold"/>
                                        <p:tgtEl>
                                          <p:spTgt spid="9219">
                                            <p:txEl>
                                              <p:pRg st="3" end="3"/>
                                            </p:txEl>
                                          </p:spTgt>
                                        </p:tgtEl>
                                        <p:attrNameLst>
                                          <p:attrName>ppt_x</p:attrName>
                                        </p:attrNameLst>
                                      </p:cBhvr>
                                      <p:tavLst>
                                        <p:tav tm="0">
                                          <p:val>
                                            <p:strVal val="#ppt_x-.2"/>
                                          </p:val>
                                        </p:tav>
                                        <p:tav tm="100000">
                                          <p:val>
                                            <p:strVal val="#ppt_x"/>
                                          </p:val>
                                        </p:tav>
                                      </p:tavLst>
                                    </p:anim>
                                    <p:anim calcmode="lin" valueType="num">
                                      <p:cBhvr>
                                        <p:cTn id="46" dur="500" fill="hold"/>
                                        <p:tgtEl>
                                          <p:spTgt spid="9219">
                                            <p:txEl>
                                              <p:pRg st="3" end="3"/>
                                            </p:txEl>
                                          </p:spTgt>
                                        </p:tgtEl>
                                        <p:attrNameLst>
                                          <p:attrName>ppt_y</p:attrName>
                                        </p:attrNameLst>
                                      </p:cBhvr>
                                      <p:tavLst>
                                        <p:tav tm="0">
                                          <p:val>
                                            <p:strVal val="#ppt_y"/>
                                          </p:val>
                                        </p:tav>
                                        <p:tav tm="100000">
                                          <p:val>
                                            <p:strVal val="#ppt_y"/>
                                          </p:val>
                                        </p:tav>
                                      </p:tavLst>
                                    </p:anim>
                                    <p:animEffect transition="in" filter="fade">
                                      <p:cBhvr>
                                        <p:cTn id="47" dur="500"/>
                                        <p:tgtEl>
                                          <p:spTgt spid="9219">
                                            <p:txEl>
                                              <p:pRg st="3" end="3"/>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54" presetClass="entr" presetSubtype="0" accel="100000" fill="hold" grpId="0" nodeType="clickEffect">
                                  <p:stCondLst>
                                    <p:cond delay="0"/>
                                  </p:stCondLst>
                                  <p:childTnLst>
                                    <p:set>
                                      <p:cBhvr>
                                        <p:cTn id="51" dur="1" fill="hold">
                                          <p:stCondLst>
                                            <p:cond delay="0"/>
                                          </p:stCondLst>
                                        </p:cTn>
                                        <p:tgtEl>
                                          <p:spTgt spid="9219">
                                            <p:txEl>
                                              <p:pRg st="4" end="4"/>
                                            </p:txEl>
                                          </p:spTgt>
                                        </p:tgtEl>
                                        <p:attrNameLst>
                                          <p:attrName>style.visibility</p:attrName>
                                        </p:attrNameLst>
                                      </p:cBhvr>
                                      <p:to>
                                        <p:strVal val="visible"/>
                                      </p:to>
                                    </p:set>
                                    <p:anim calcmode="lin" valueType="num">
                                      <p:cBhvr>
                                        <p:cTn id="52" dur="500" fill="hold"/>
                                        <p:tgtEl>
                                          <p:spTgt spid="9219">
                                            <p:txEl>
                                              <p:pRg st="4" end="4"/>
                                            </p:txEl>
                                          </p:spTgt>
                                        </p:tgtEl>
                                        <p:attrNameLst>
                                          <p:attrName>ppt_w</p:attrName>
                                        </p:attrNameLst>
                                      </p:cBhvr>
                                      <p:tavLst>
                                        <p:tav tm="0">
                                          <p:val>
                                            <p:strVal val="#ppt_w*0.05"/>
                                          </p:val>
                                        </p:tav>
                                        <p:tav tm="100000">
                                          <p:val>
                                            <p:strVal val="#ppt_w"/>
                                          </p:val>
                                        </p:tav>
                                      </p:tavLst>
                                    </p:anim>
                                    <p:anim calcmode="lin" valueType="num">
                                      <p:cBhvr>
                                        <p:cTn id="53" dur="500" fill="hold"/>
                                        <p:tgtEl>
                                          <p:spTgt spid="9219">
                                            <p:txEl>
                                              <p:pRg st="4" end="4"/>
                                            </p:txEl>
                                          </p:spTgt>
                                        </p:tgtEl>
                                        <p:attrNameLst>
                                          <p:attrName>ppt_h</p:attrName>
                                        </p:attrNameLst>
                                      </p:cBhvr>
                                      <p:tavLst>
                                        <p:tav tm="0">
                                          <p:val>
                                            <p:strVal val="#ppt_h"/>
                                          </p:val>
                                        </p:tav>
                                        <p:tav tm="100000">
                                          <p:val>
                                            <p:strVal val="#ppt_h"/>
                                          </p:val>
                                        </p:tav>
                                      </p:tavLst>
                                    </p:anim>
                                    <p:anim calcmode="lin" valueType="num">
                                      <p:cBhvr>
                                        <p:cTn id="54" dur="500" fill="hold"/>
                                        <p:tgtEl>
                                          <p:spTgt spid="9219">
                                            <p:txEl>
                                              <p:pRg st="4" end="4"/>
                                            </p:txEl>
                                          </p:spTgt>
                                        </p:tgtEl>
                                        <p:attrNameLst>
                                          <p:attrName>ppt_x</p:attrName>
                                        </p:attrNameLst>
                                      </p:cBhvr>
                                      <p:tavLst>
                                        <p:tav tm="0">
                                          <p:val>
                                            <p:strVal val="#ppt_x-.2"/>
                                          </p:val>
                                        </p:tav>
                                        <p:tav tm="100000">
                                          <p:val>
                                            <p:strVal val="#ppt_x"/>
                                          </p:val>
                                        </p:tav>
                                      </p:tavLst>
                                    </p:anim>
                                    <p:anim calcmode="lin" valueType="num">
                                      <p:cBhvr>
                                        <p:cTn id="55" dur="500" fill="hold"/>
                                        <p:tgtEl>
                                          <p:spTgt spid="9219">
                                            <p:txEl>
                                              <p:pRg st="4" end="4"/>
                                            </p:txEl>
                                          </p:spTgt>
                                        </p:tgtEl>
                                        <p:attrNameLst>
                                          <p:attrName>ppt_y</p:attrName>
                                        </p:attrNameLst>
                                      </p:cBhvr>
                                      <p:tavLst>
                                        <p:tav tm="0">
                                          <p:val>
                                            <p:strVal val="#ppt_y"/>
                                          </p:val>
                                        </p:tav>
                                        <p:tav tm="100000">
                                          <p:val>
                                            <p:strVal val="#ppt_y"/>
                                          </p:val>
                                        </p:tav>
                                      </p:tavLst>
                                    </p:anim>
                                    <p:animEffect transition="in" filter="fade">
                                      <p:cBhvr>
                                        <p:cTn id="56" dur="500"/>
                                        <p:tgtEl>
                                          <p:spTgt spid="9219">
                                            <p:txEl>
                                              <p:pRg st="4" end="4"/>
                                            </p:txEl>
                                          </p:spTgt>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25" presetClass="exit" presetSubtype="0" fill="hold" grpId="1" nodeType="clickEffect">
                                  <p:stCondLst>
                                    <p:cond delay="0"/>
                                  </p:stCondLst>
                                  <p:childTnLst>
                                    <p:anim calcmode="lin" valueType="num">
                                      <p:cBhvr>
                                        <p:cTn id="60" dur="2000" fill="hold"/>
                                        <p:tgtEl>
                                          <p:spTgt spid="9218"/>
                                        </p:tgtEl>
                                        <p:attrNameLst>
                                          <p:attrName>style.rotation</p:attrName>
                                        </p:attrNameLst>
                                      </p:cBhvr>
                                      <p:tavLst>
                                        <p:tav tm="0">
                                          <p:val>
                                            <p:fltVal val="0"/>
                                          </p:val>
                                        </p:tav>
                                        <p:tav tm="100000">
                                          <p:val>
                                            <p:fltVal val="-90"/>
                                          </p:val>
                                        </p:tav>
                                      </p:tavLst>
                                    </p:anim>
                                    <p:anim calcmode="lin" valueType="num">
                                      <p:cBhvr>
                                        <p:cTn id="61" dur="2000" fill="hold"/>
                                        <p:tgtEl>
                                          <p:spTgt spid="9218"/>
                                        </p:tgtEl>
                                        <p:attrNameLst>
                                          <p:attrName>ppt_w</p:attrName>
                                        </p:attrNameLst>
                                      </p:cBhvr>
                                      <p:tavLst>
                                        <p:tav tm="0">
                                          <p:val>
                                            <p:strVal val="ppt_w"/>
                                          </p:val>
                                        </p:tav>
                                        <p:tav tm="50000">
                                          <p:val>
                                            <p:strVal val="ppt_w-.5"/>
                                          </p:val>
                                        </p:tav>
                                        <p:tav tm="100000">
                                          <p:val>
                                            <p:strVal val="ppt_w-.5"/>
                                          </p:val>
                                        </p:tav>
                                      </p:tavLst>
                                    </p:anim>
                                    <p:anim calcmode="lin" valueType="num">
                                      <p:cBhvr>
                                        <p:cTn id="62" dur="2000" fill="hold"/>
                                        <p:tgtEl>
                                          <p:spTgt spid="9218"/>
                                        </p:tgtEl>
                                        <p:attrNameLst>
                                          <p:attrName>ppt_h</p:attrName>
                                        </p:attrNameLst>
                                      </p:cBhvr>
                                      <p:tavLst>
                                        <p:tav tm="0">
                                          <p:val>
                                            <p:strVal val="ppt_h"/>
                                          </p:val>
                                        </p:tav>
                                        <p:tav tm="100000">
                                          <p:val>
                                            <p:strVal val="ppt_h"/>
                                          </p:val>
                                        </p:tav>
                                      </p:tavLst>
                                    </p:anim>
                                    <p:anim calcmode="lin" valueType="num">
                                      <p:cBhvr>
                                        <p:cTn id="63" dur="2000" fill="hold"/>
                                        <p:tgtEl>
                                          <p:spTgt spid="9218"/>
                                        </p:tgtEl>
                                        <p:attrNameLst>
                                          <p:attrName>ppt_x</p:attrName>
                                        </p:attrNameLst>
                                      </p:cBhvr>
                                      <p:tavLst>
                                        <p:tav tm="0">
                                          <p:val>
                                            <p:strVal val="ppt_x"/>
                                          </p:val>
                                        </p:tav>
                                        <p:tav tm="100000">
                                          <p:val>
                                            <p:strVal val="ppt_x+.4"/>
                                          </p:val>
                                        </p:tav>
                                      </p:tavLst>
                                    </p:anim>
                                    <p:anim calcmode="lin" valueType="num">
                                      <p:cBhvr>
                                        <p:cTn id="64" dur="2000" fill="hold"/>
                                        <p:tgtEl>
                                          <p:spTgt spid="9218"/>
                                        </p:tgtEl>
                                        <p:attrNameLst>
                                          <p:attrName>ppt_y</p:attrName>
                                        </p:attrNameLst>
                                      </p:cBhvr>
                                      <p:tavLst>
                                        <p:tav tm="0">
                                          <p:val>
                                            <p:strVal val="ppt_y"/>
                                          </p:val>
                                        </p:tav>
                                        <p:tav tm="50000">
                                          <p:val>
                                            <p:strVal val="ppt_y+.1"/>
                                          </p:val>
                                        </p:tav>
                                        <p:tav tm="100000">
                                          <p:val>
                                            <p:strVal val="ppt_y-.2"/>
                                          </p:val>
                                        </p:tav>
                                      </p:tavLst>
                                    </p:anim>
                                    <p:set>
                                      <p:cBhvr>
                                        <p:cTn id="65" dur="1" fill="hold">
                                          <p:stCondLst>
                                            <p:cond delay="1998"/>
                                          </p:stCondLst>
                                        </p:cTn>
                                        <p:tgtEl>
                                          <p:spTgt spid="9218"/>
                                        </p:tgtEl>
                                        <p:attrNameLst>
                                          <p:attrName>style.visibility</p:attrName>
                                        </p:attrNameLst>
                                      </p:cBhvr>
                                      <p:to>
                                        <p:strVal val="hidden"/>
                                      </p:to>
                                    </p:set>
                                  </p:childTnLst>
                                </p:cTn>
                              </p:par>
                              <p:par>
                                <p:cTn id="66" presetID="22" presetClass="exit" presetSubtype="8" fill="hold" grpId="1" nodeType="withEffect">
                                  <p:stCondLst>
                                    <p:cond delay="0"/>
                                  </p:stCondLst>
                                  <p:childTnLst>
                                    <p:animEffect transition="out" filter="wipe(left)">
                                      <p:cBhvr>
                                        <p:cTn id="67" dur="500"/>
                                        <p:tgtEl>
                                          <p:spTgt spid="9219">
                                            <p:txEl>
                                              <p:pRg st="0" end="0"/>
                                            </p:txEl>
                                          </p:spTgt>
                                        </p:tgtEl>
                                      </p:cBhvr>
                                    </p:animEffect>
                                    <p:set>
                                      <p:cBhvr>
                                        <p:cTn id="68" dur="1" fill="hold">
                                          <p:stCondLst>
                                            <p:cond delay="499"/>
                                          </p:stCondLst>
                                        </p:cTn>
                                        <p:tgtEl>
                                          <p:spTgt spid="9219">
                                            <p:txEl>
                                              <p:pRg st="0" end="0"/>
                                            </p:txEl>
                                          </p:spTgt>
                                        </p:tgtEl>
                                        <p:attrNameLst>
                                          <p:attrName>style.visibility</p:attrName>
                                        </p:attrNameLst>
                                      </p:cBhvr>
                                      <p:to>
                                        <p:strVal val="hidden"/>
                                      </p:to>
                                    </p:set>
                                  </p:childTnLst>
                                </p:cTn>
                              </p:par>
                              <p:par>
                                <p:cTn id="69" presetID="22" presetClass="exit" presetSubtype="8" fill="hold" grpId="1" nodeType="withEffect">
                                  <p:stCondLst>
                                    <p:cond delay="0"/>
                                  </p:stCondLst>
                                  <p:childTnLst>
                                    <p:animEffect transition="out" filter="wipe(left)">
                                      <p:cBhvr>
                                        <p:cTn id="70" dur="500"/>
                                        <p:tgtEl>
                                          <p:spTgt spid="9219">
                                            <p:txEl>
                                              <p:pRg st="1" end="1"/>
                                            </p:txEl>
                                          </p:spTgt>
                                        </p:tgtEl>
                                      </p:cBhvr>
                                    </p:animEffect>
                                    <p:set>
                                      <p:cBhvr>
                                        <p:cTn id="71" dur="1" fill="hold">
                                          <p:stCondLst>
                                            <p:cond delay="499"/>
                                          </p:stCondLst>
                                        </p:cTn>
                                        <p:tgtEl>
                                          <p:spTgt spid="9219">
                                            <p:txEl>
                                              <p:pRg st="1" end="1"/>
                                            </p:txEl>
                                          </p:spTgt>
                                        </p:tgtEl>
                                        <p:attrNameLst>
                                          <p:attrName>style.visibility</p:attrName>
                                        </p:attrNameLst>
                                      </p:cBhvr>
                                      <p:to>
                                        <p:strVal val="hidden"/>
                                      </p:to>
                                    </p:set>
                                  </p:childTnLst>
                                </p:cTn>
                              </p:par>
                              <p:par>
                                <p:cTn id="72" presetID="22" presetClass="exit" presetSubtype="8" fill="hold" grpId="1" nodeType="withEffect">
                                  <p:stCondLst>
                                    <p:cond delay="0"/>
                                  </p:stCondLst>
                                  <p:childTnLst>
                                    <p:animEffect transition="out" filter="wipe(left)">
                                      <p:cBhvr>
                                        <p:cTn id="73" dur="500"/>
                                        <p:tgtEl>
                                          <p:spTgt spid="9219">
                                            <p:txEl>
                                              <p:pRg st="2" end="2"/>
                                            </p:txEl>
                                          </p:spTgt>
                                        </p:tgtEl>
                                      </p:cBhvr>
                                    </p:animEffect>
                                    <p:set>
                                      <p:cBhvr>
                                        <p:cTn id="74" dur="1" fill="hold">
                                          <p:stCondLst>
                                            <p:cond delay="499"/>
                                          </p:stCondLst>
                                        </p:cTn>
                                        <p:tgtEl>
                                          <p:spTgt spid="9219">
                                            <p:txEl>
                                              <p:pRg st="2" end="2"/>
                                            </p:txEl>
                                          </p:spTgt>
                                        </p:tgtEl>
                                        <p:attrNameLst>
                                          <p:attrName>style.visibility</p:attrName>
                                        </p:attrNameLst>
                                      </p:cBhvr>
                                      <p:to>
                                        <p:strVal val="hidden"/>
                                      </p:to>
                                    </p:set>
                                  </p:childTnLst>
                                </p:cTn>
                              </p:par>
                              <p:par>
                                <p:cTn id="75" presetID="22" presetClass="exit" presetSubtype="8" fill="hold" grpId="1" nodeType="withEffect">
                                  <p:stCondLst>
                                    <p:cond delay="0"/>
                                  </p:stCondLst>
                                  <p:childTnLst>
                                    <p:animEffect transition="out" filter="wipe(left)">
                                      <p:cBhvr>
                                        <p:cTn id="76" dur="500"/>
                                        <p:tgtEl>
                                          <p:spTgt spid="9219">
                                            <p:txEl>
                                              <p:pRg st="3" end="3"/>
                                            </p:txEl>
                                          </p:spTgt>
                                        </p:tgtEl>
                                      </p:cBhvr>
                                    </p:animEffect>
                                    <p:set>
                                      <p:cBhvr>
                                        <p:cTn id="77" dur="1" fill="hold">
                                          <p:stCondLst>
                                            <p:cond delay="499"/>
                                          </p:stCondLst>
                                        </p:cTn>
                                        <p:tgtEl>
                                          <p:spTgt spid="9219">
                                            <p:txEl>
                                              <p:pRg st="3" end="3"/>
                                            </p:txEl>
                                          </p:spTgt>
                                        </p:tgtEl>
                                        <p:attrNameLst>
                                          <p:attrName>style.visibility</p:attrName>
                                        </p:attrNameLst>
                                      </p:cBhvr>
                                      <p:to>
                                        <p:strVal val="hidden"/>
                                      </p:to>
                                    </p:set>
                                  </p:childTnLst>
                                </p:cTn>
                              </p:par>
                              <p:par>
                                <p:cTn id="78" presetID="22" presetClass="exit" presetSubtype="8" fill="hold" grpId="1" nodeType="withEffect">
                                  <p:stCondLst>
                                    <p:cond delay="0"/>
                                  </p:stCondLst>
                                  <p:childTnLst>
                                    <p:animEffect transition="out" filter="wipe(left)">
                                      <p:cBhvr>
                                        <p:cTn id="79" dur="500"/>
                                        <p:tgtEl>
                                          <p:spTgt spid="9219">
                                            <p:txEl>
                                              <p:pRg st="4" end="4"/>
                                            </p:txEl>
                                          </p:spTgt>
                                        </p:tgtEl>
                                      </p:cBhvr>
                                    </p:animEffect>
                                    <p:set>
                                      <p:cBhvr>
                                        <p:cTn id="80" dur="1" fill="hold">
                                          <p:stCondLst>
                                            <p:cond delay="499"/>
                                          </p:stCondLst>
                                        </p:cTn>
                                        <p:tgtEl>
                                          <p:spTgt spid="9219">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9218" grpId="1"/>
      <p:bldP spid="9219" grpId="0" build="p"/>
      <p:bldP spid="9219" grpId="1" build="allAtOnce"/>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E0AE24B3-A161-4632-BD21-28216D21EA3B}"/>
              </a:ext>
            </a:extLst>
          </p:cNvPr>
          <p:cNvSpPr>
            <a:spLocks noGrp="1" noChangeArrowheads="1"/>
          </p:cNvSpPr>
          <p:nvPr>
            <p:ph type="title"/>
          </p:nvPr>
        </p:nvSpPr>
        <p:spPr/>
        <p:txBody>
          <a:bodyPr/>
          <a:lstStyle/>
          <a:p>
            <a:r>
              <a:rPr lang="en-US" altLang="ru-RU" b="1"/>
              <a:t>Task</a:t>
            </a:r>
            <a:endParaRPr lang="ru-RU" altLang="ru-RU" b="1"/>
          </a:p>
        </p:txBody>
      </p:sp>
      <p:sp>
        <p:nvSpPr>
          <p:cNvPr id="8195" name="Rectangle 3">
            <a:extLst>
              <a:ext uri="{FF2B5EF4-FFF2-40B4-BE49-F238E27FC236}">
                <a16:creationId xmlns:a16="http://schemas.microsoft.com/office/drawing/2014/main" id="{CC956EBD-4CFB-47AC-B696-563230375DB2}"/>
              </a:ext>
            </a:extLst>
          </p:cNvPr>
          <p:cNvSpPr>
            <a:spLocks noGrp="1" noChangeArrowheads="1"/>
          </p:cNvSpPr>
          <p:nvPr>
            <p:ph type="body" idx="1"/>
          </p:nvPr>
        </p:nvSpPr>
        <p:spPr/>
        <p:txBody>
          <a:bodyPr/>
          <a:lstStyle/>
          <a:p>
            <a:pPr>
              <a:buFontTx/>
              <a:buNone/>
            </a:pPr>
            <a:r>
              <a:rPr lang="en-US" altLang="ru-RU" sz="2800" b="1"/>
              <a:t> </a:t>
            </a:r>
          </a:p>
          <a:p>
            <a:pPr>
              <a:buFontTx/>
              <a:buNone/>
            </a:pPr>
            <a:r>
              <a:rPr lang="en-US" altLang="ru-RU" sz="2800" b="1"/>
              <a:t>You are members of the Central Electoral Committee of Russia.  You must read the candidates’ forms. Then according to the Russian Constitution you are to decide who can be nominated for presidential elections and who of them can’t. You also should explain your decision. </a:t>
            </a:r>
            <a:endParaRPr lang="ru-RU" altLang="ru-RU" sz="2800" b="1"/>
          </a:p>
          <a:p>
            <a:endParaRPr lang="ru-RU" altLang="ru-RU" sz="2800" b="1"/>
          </a:p>
        </p:txBody>
      </p:sp>
      <p:pic>
        <p:nvPicPr>
          <p:cNvPr id="8196" name="Picture 4" descr="Конст на фоне карты россии">
            <a:extLst>
              <a:ext uri="{FF2B5EF4-FFF2-40B4-BE49-F238E27FC236}">
                <a16:creationId xmlns:a16="http://schemas.microsoft.com/office/drawing/2014/main" id="{35C6A212-96E9-4B3C-9FC3-6F2C2E1958FB}"/>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4343400" y="304800"/>
            <a:ext cx="2552700" cy="1701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329" name="Group 41">
            <a:extLst>
              <a:ext uri="{FF2B5EF4-FFF2-40B4-BE49-F238E27FC236}">
                <a16:creationId xmlns:a16="http://schemas.microsoft.com/office/drawing/2014/main" id="{A257DED6-CAFC-4D5E-AEE3-C29E1F419BC8}"/>
              </a:ext>
            </a:extLst>
          </p:cNvPr>
          <p:cNvGraphicFramePr>
            <a:graphicFrameLocks noGrp="1"/>
          </p:cNvGraphicFramePr>
          <p:nvPr>
            <p:ph/>
          </p:nvPr>
        </p:nvGraphicFramePr>
        <p:xfrm>
          <a:off x="457200" y="274638"/>
          <a:ext cx="8229600" cy="6354762"/>
        </p:xfrm>
        <a:graphic>
          <a:graphicData uri="http://schemas.openxmlformats.org/drawingml/2006/table">
            <a:tbl>
              <a:tblPr/>
              <a:tblGrid>
                <a:gridCol w="4159250">
                  <a:extLst>
                    <a:ext uri="{9D8B030D-6E8A-4147-A177-3AD203B41FA5}">
                      <a16:colId xmlns:a16="http://schemas.microsoft.com/office/drawing/2014/main" val="1217128323"/>
                    </a:ext>
                  </a:extLst>
                </a:gridCol>
                <a:gridCol w="4070350">
                  <a:extLst>
                    <a:ext uri="{9D8B030D-6E8A-4147-A177-3AD203B41FA5}">
                      <a16:colId xmlns:a16="http://schemas.microsoft.com/office/drawing/2014/main" val="3655581085"/>
                    </a:ext>
                  </a:extLst>
                </a:gridCol>
              </a:tblGrid>
              <a:tr h="2117725">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buSzPct val="80000"/>
                        <a:defRPr sz="2400">
                          <a:solidFill>
                            <a:schemeClr val="tx1"/>
                          </a:solidFill>
                          <a:latin typeface="Arial" panose="020B0604020202020204" pitchFamily="34" charset="0"/>
                        </a:defRPr>
                      </a:lvl2pPr>
                      <a:lvl3pPr marL="1143000" indent="-228600">
                        <a:spcBef>
                          <a:spcPct val="20000"/>
                        </a:spcBef>
                        <a:buSzPct val="70000"/>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ru-RU" sz="14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Name:  Anton</a:t>
                      </a:r>
                      <a:endParaRPr kumimoji="0" lang="ru-RU" altLang="ru-RU"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ru-RU" sz="14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Surname:  Petrov</a:t>
                      </a:r>
                      <a:endParaRPr kumimoji="0" lang="ru-RU" altLang="ru-RU"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ru-RU" sz="14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Place of birth:  Moscow</a:t>
                      </a:r>
                      <a:endParaRPr kumimoji="0" lang="ru-RU" altLang="ru-RU"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ru-RU" sz="14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Date of birth: 22/06/78</a:t>
                      </a:r>
                      <a:endParaRPr kumimoji="0" lang="ru-RU" altLang="ru-RU"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ru-RU" sz="14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Occupation:  teacher</a:t>
                      </a:r>
                      <a:endParaRPr kumimoji="0" lang="ru-RU" altLang="ru-RU"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ru-RU" sz="14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Nationality:  Russian</a:t>
                      </a:r>
                      <a:endParaRPr kumimoji="0" lang="ru-RU" altLang="ru-RU"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ru-RU" sz="14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Residence:  Russia</a:t>
                      </a:r>
                      <a:endParaRPr kumimoji="0" lang="ru-RU" altLang="ru-RU"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ru-RU" sz="14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He hasn’t lived abroad.</a:t>
                      </a:r>
                      <a:endParaRPr kumimoji="0" lang="ru-RU" altLang="ru-RU"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buSzPct val="80000"/>
                        <a:defRPr sz="2400">
                          <a:solidFill>
                            <a:schemeClr val="tx1"/>
                          </a:solidFill>
                          <a:latin typeface="Arial" panose="020B0604020202020204" pitchFamily="34" charset="0"/>
                        </a:defRPr>
                      </a:lvl2pPr>
                      <a:lvl3pPr marL="1143000" indent="-228600">
                        <a:spcBef>
                          <a:spcPct val="20000"/>
                        </a:spcBef>
                        <a:buSzPct val="70000"/>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ru-RU" sz="14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Name:  Maria </a:t>
                      </a:r>
                      <a:endParaRPr kumimoji="0" lang="ru-RU" altLang="ru-RU"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ru-RU" sz="14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Surname: Filatova</a:t>
                      </a:r>
                      <a:endParaRPr kumimoji="0" lang="ru-RU" altLang="ru-RU"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ru-RU" sz="14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Place of birth: Petrozavodsk</a:t>
                      </a:r>
                      <a:endParaRPr kumimoji="0" lang="ru-RU" altLang="ru-RU"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ru-RU" sz="14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Date of birth: 15/07/65</a:t>
                      </a:r>
                      <a:endParaRPr kumimoji="0" lang="ru-RU" altLang="ru-RU"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ru-RU" sz="14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Occupation: shop assistant</a:t>
                      </a:r>
                      <a:endParaRPr kumimoji="0" lang="ru-RU" altLang="ru-RU"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ru-RU" sz="14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Nationality:  Russian</a:t>
                      </a:r>
                      <a:endParaRPr kumimoji="0" lang="ru-RU" altLang="ru-RU"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ru-RU" sz="14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Residence: Russia</a:t>
                      </a:r>
                      <a:endParaRPr kumimoji="0" lang="ru-RU" altLang="ru-RU"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ru-RU" sz="14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She hasn’t lived abroad.</a:t>
                      </a:r>
                      <a:endParaRPr kumimoji="0" lang="ru-RU" altLang="ru-RU"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186600100"/>
                  </a:ext>
                </a:extLst>
              </a:tr>
              <a:tr h="2119313">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buSzPct val="80000"/>
                        <a:defRPr sz="2400">
                          <a:solidFill>
                            <a:schemeClr val="tx1"/>
                          </a:solidFill>
                          <a:latin typeface="Arial" panose="020B0604020202020204" pitchFamily="34" charset="0"/>
                        </a:defRPr>
                      </a:lvl2pPr>
                      <a:lvl3pPr marL="1143000" indent="-228600">
                        <a:spcBef>
                          <a:spcPct val="20000"/>
                        </a:spcBef>
                        <a:buSzPct val="70000"/>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ru-RU" sz="14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Name: Vladimir</a:t>
                      </a:r>
                      <a:endParaRPr kumimoji="0" lang="ru-RU" altLang="ru-RU"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ru-RU" sz="14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Surname: Strekalov</a:t>
                      </a:r>
                      <a:endParaRPr kumimoji="0" lang="ru-RU" altLang="ru-RU"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ru-RU" sz="14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Place of birth: St. Petersburg</a:t>
                      </a:r>
                      <a:endParaRPr kumimoji="0" lang="ru-RU" altLang="ru-RU"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ru-RU" sz="14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Date of birth: 7/10/52</a:t>
                      </a:r>
                      <a:endParaRPr kumimoji="0" lang="ru-RU" altLang="ru-RU"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ru-RU" sz="14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Occupation: Trade manager</a:t>
                      </a:r>
                      <a:endParaRPr kumimoji="0" lang="ru-RU" altLang="ru-RU"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ru-RU" sz="14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Nationality: Russian</a:t>
                      </a:r>
                      <a:endParaRPr kumimoji="0" lang="ru-RU" altLang="ru-RU"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ru-RU" sz="14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Residence: Russia</a:t>
                      </a:r>
                      <a:endParaRPr kumimoji="0" lang="ru-RU" altLang="ru-RU"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ru-RU" sz="14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He lives in Russia.</a:t>
                      </a:r>
                      <a:endParaRPr kumimoji="0" lang="ru-RU" altLang="ru-RU"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buSzPct val="80000"/>
                        <a:defRPr sz="2400">
                          <a:solidFill>
                            <a:schemeClr val="tx1"/>
                          </a:solidFill>
                          <a:latin typeface="Arial" panose="020B0604020202020204" pitchFamily="34" charset="0"/>
                        </a:defRPr>
                      </a:lvl2pPr>
                      <a:lvl3pPr marL="1143000" indent="-228600">
                        <a:spcBef>
                          <a:spcPct val="20000"/>
                        </a:spcBef>
                        <a:buSzPct val="70000"/>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ru-RU" sz="14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Name: Ville</a:t>
                      </a:r>
                      <a:endParaRPr kumimoji="0" lang="ru-RU" altLang="ru-RU"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ru-RU" sz="14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Surname: Poikko</a:t>
                      </a:r>
                      <a:endParaRPr kumimoji="0" lang="ru-RU" altLang="ru-RU"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ru-RU" sz="14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Place of birth: Helsinki</a:t>
                      </a:r>
                      <a:endParaRPr kumimoji="0" lang="ru-RU" altLang="ru-RU"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ru-RU" sz="14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Date of birth: 4/12/59</a:t>
                      </a:r>
                      <a:endParaRPr kumimoji="0" lang="ru-RU" altLang="ru-RU"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ru-RU" sz="14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Occupation: businessman</a:t>
                      </a:r>
                      <a:endParaRPr kumimoji="0" lang="ru-RU" altLang="ru-RU"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ru-RU" sz="14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Nationality: Finnish</a:t>
                      </a:r>
                      <a:endParaRPr kumimoji="0" lang="ru-RU" altLang="ru-RU"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ru-RU" sz="14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Residence: Russia</a:t>
                      </a:r>
                      <a:endParaRPr kumimoji="0" lang="ru-RU" altLang="ru-RU"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ru-RU" sz="14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He has been living in Russia for 15 years.</a:t>
                      </a:r>
                      <a:endParaRPr kumimoji="0" lang="ru-RU" altLang="ru-RU"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794888181"/>
                  </a:ext>
                </a:extLst>
              </a:tr>
              <a:tr h="2117725">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buSzPct val="80000"/>
                        <a:defRPr sz="2400">
                          <a:solidFill>
                            <a:schemeClr val="tx1"/>
                          </a:solidFill>
                          <a:latin typeface="Arial" panose="020B0604020202020204" pitchFamily="34" charset="0"/>
                        </a:defRPr>
                      </a:lvl2pPr>
                      <a:lvl3pPr marL="1143000" indent="-228600">
                        <a:spcBef>
                          <a:spcPct val="20000"/>
                        </a:spcBef>
                        <a:buSzPct val="70000"/>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ru-RU" sz="14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Name: Semyon</a:t>
                      </a:r>
                      <a:endParaRPr kumimoji="0" lang="ru-RU" altLang="ru-RU"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ru-RU" sz="14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Surname: Malinin</a:t>
                      </a:r>
                      <a:endParaRPr kumimoji="0" lang="ru-RU" altLang="ru-RU"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ru-RU" sz="14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Place of birth: Tula</a:t>
                      </a:r>
                      <a:endParaRPr kumimoji="0" lang="ru-RU" altLang="ru-RU"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ru-RU" sz="14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Date of birth: 30/01/68</a:t>
                      </a:r>
                      <a:endParaRPr kumimoji="0" lang="ru-RU" altLang="ru-RU"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ru-RU" sz="14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Occupation: scientist</a:t>
                      </a:r>
                      <a:endParaRPr kumimoji="0" lang="ru-RU" altLang="ru-RU"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ru-RU" sz="14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Nationality: Russian.</a:t>
                      </a:r>
                      <a:endParaRPr kumimoji="0" lang="ru-RU" altLang="ru-RU"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ru-RU" sz="14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Residence: Russia</a:t>
                      </a:r>
                      <a:endParaRPr kumimoji="0" lang="ru-RU" altLang="ru-RU"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ru-RU" sz="14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He has been living in France for 6 years.</a:t>
                      </a:r>
                      <a:endParaRPr kumimoji="0" lang="en-US" altLang="ru-RU" sz="14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buSzPct val="80000"/>
                        <a:defRPr sz="2400">
                          <a:solidFill>
                            <a:schemeClr val="tx1"/>
                          </a:solidFill>
                          <a:latin typeface="Arial" panose="020B0604020202020204" pitchFamily="34" charset="0"/>
                        </a:defRPr>
                      </a:lvl2pPr>
                      <a:lvl3pPr marL="1143000" indent="-228600">
                        <a:spcBef>
                          <a:spcPct val="20000"/>
                        </a:spcBef>
                        <a:buSzPct val="70000"/>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ru-RU" sz="14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Name: Pyotr</a:t>
                      </a:r>
                      <a:endParaRPr kumimoji="0" lang="ru-RU" altLang="ru-RU"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ru-RU" sz="14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Surname: Smirnow</a:t>
                      </a:r>
                      <a:endParaRPr kumimoji="0" lang="ru-RU" altLang="ru-RU"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ru-RU" sz="14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Place of birth: Taltsa</a:t>
                      </a:r>
                      <a:endParaRPr kumimoji="0" lang="ru-RU" altLang="ru-RU"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ru-RU" sz="14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Date of birth: 17/02/1970</a:t>
                      </a:r>
                      <a:endParaRPr kumimoji="0" lang="ru-RU" altLang="ru-RU"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ru-RU" sz="14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Occupation: economist</a:t>
                      </a:r>
                      <a:endParaRPr kumimoji="0" lang="ru-RU" altLang="ru-RU"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ru-RU" sz="14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Nationality: Russian</a:t>
                      </a:r>
                      <a:endParaRPr kumimoji="0" lang="ru-RU" altLang="ru-RU"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ru-RU" sz="14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Residence: Russia</a:t>
                      </a:r>
                      <a:endParaRPr kumimoji="0" lang="ru-RU" altLang="ru-RU"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ru-RU" sz="14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He hasn’t lived abroad.</a:t>
                      </a:r>
                      <a:endParaRPr kumimoji="0" lang="ru-RU" altLang="ru-RU"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797952872"/>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7AE320A3-B97E-47A9-B900-3C386606C19B}"/>
              </a:ext>
            </a:extLst>
          </p:cNvPr>
          <p:cNvSpPr>
            <a:spLocks noGrp="1" noChangeArrowheads="1"/>
          </p:cNvSpPr>
          <p:nvPr>
            <p:ph type="title"/>
          </p:nvPr>
        </p:nvSpPr>
        <p:spPr>
          <a:xfrm>
            <a:off x="219075" y="227013"/>
            <a:ext cx="7477125" cy="715962"/>
          </a:xfrm>
        </p:spPr>
        <p:txBody>
          <a:bodyPr/>
          <a:lstStyle/>
          <a:p>
            <a:r>
              <a:rPr lang="en-US" altLang="ru-RU" sz="3600" b="1"/>
              <a:t>Table for filling</a:t>
            </a:r>
            <a:endParaRPr lang="ru-RU" altLang="ru-RU" sz="3600" b="1"/>
          </a:p>
        </p:txBody>
      </p:sp>
      <p:graphicFrame>
        <p:nvGraphicFramePr>
          <p:cNvPr id="13366" name="Group 54">
            <a:extLst>
              <a:ext uri="{FF2B5EF4-FFF2-40B4-BE49-F238E27FC236}">
                <a16:creationId xmlns:a16="http://schemas.microsoft.com/office/drawing/2014/main" id="{746AB084-3B47-4BD3-9240-868CB84DF471}"/>
              </a:ext>
            </a:extLst>
          </p:cNvPr>
          <p:cNvGraphicFramePr>
            <a:graphicFrameLocks noGrp="1"/>
          </p:cNvGraphicFramePr>
          <p:nvPr>
            <p:ph idx="1"/>
          </p:nvPr>
        </p:nvGraphicFramePr>
        <p:xfrm>
          <a:off x="457200" y="1219200"/>
          <a:ext cx="8229600" cy="5638800"/>
        </p:xfrm>
        <a:graphic>
          <a:graphicData uri="http://schemas.openxmlformats.org/drawingml/2006/table">
            <a:tbl>
              <a:tblPr/>
              <a:tblGrid>
                <a:gridCol w="762000">
                  <a:extLst>
                    <a:ext uri="{9D8B030D-6E8A-4147-A177-3AD203B41FA5}">
                      <a16:colId xmlns:a16="http://schemas.microsoft.com/office/drawing/2014/main" val="1248044979"/>
                    </a:ext>
                  </a:extLst>
                </a:gridCol>
                <a:gridCol w="2286000">
                  <a:extLst>
                    <a:ext uri="{9D8B030D-6E8A-4147-A177-3AD203B41FA5}">
                      <a16:colId xmlns:a16="http://schemas.microsoft.com/office/drawing/2014/main" val="2778526215"/>
                    </a:ext>
                  </a:extLst>
                </a:gridCol>
                <a:gridCol w="1447800">
                  <a:extLst>
                    <a:ext uri="{9D8B030D-6E8A-4147-A177-3AD203B41FA5}">
                      <a16:colId xmlns:a16="http://schemas.microsoft.com/office/drawing/2014/main" val="694712923"/>
                    </a:ext>
                  </a:extLst>
                </a:gridCol>
                <a:gridCol w="3733800">
                  <a:extLst>
                    <a:ext uri="{9D8B030D-6E8A-4147-A177-3AD203B41FA5}">
                      <a16:colId xmlns:a16="http://schemas.microsoft.com/office/drawing/2014/main" val="860680815"/>
                    </a:ext>
                  </a:extLst>
                </a:gridCol>
              </a:tblGrid>
              <a:tr h="638175">
                <a:tc>
                  <a:txBody>
                    <a:bodyPr/>
                    <a:lstStyle>
                      <a:lvl1pPr>
                        <a:spcBef>
                          <a:spcPct val="20000"/>
                        </a:spcBef>
                        <a:defRPr sz="2800">
                          <a:solidFill>
                            <a:schemeClr val="tx1"/>
                          </a:solidFill>
                          <a:latin typeface="Arial" panose="020B0604020202020204" pitchFamily="34" charset="0"/>
                        </a:defRPr>
                      </a:lvl1pPr>
                      <a:lvl2pPr>
                        <a:spcBef>
                          <a:spcPct val="20000"/>
                        </a:spcBef>
                        <a:buSzPct val="80000"/>
                        <a:defRPr sz="2400">
                          <a:solidFill>
                            <a:schemeClr val="tx1"/>
                          </a:solidFill>
                          <a:latin typeface="Arial" panose="020B0604020202020204" pitchFamily="34" charset="0"/>
                        </a:defRPr>
                      </a:lvl2pPr>
                      <a:lvl3pPr>
                        <a:spcBef>
                          <a:spcPct val="20000"/>
                        </a:spcBef>
                        <a:buSzPct val="70000"/>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altLang="ru-RU" sz="2800" b="1" i="0" u="none" strike="noStrike" cap="none" normalizeH="0" baseline="0">
                          <a:ln>
                            <a:noFill/>
                          </a:ln>
                          <a:solidFill>
                            <a:schemeClr val="tx1"/>
                          </a:solidFill>
                          <a:effectLst/>
                          <a:latin typeface="Arial" panose="020B0604020202020204" pitchFamily="34" charset="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buSzPct val="80000"/>
                        <a:defRPr sz="2400">
                          <a:solidFill>
                            <a:schemeClr val="tx1"/>
                          </a:solidFill>
                          <a:latin typeface="Arial" panose="020B0604020202020204" pitchFamily="34" charset="0"/>
                        </a:defRPr>
                      </a:lvl2pPr>
                      <a:lvl3pPr>
                        <a:spcBef>
                          <a:spcPct val="20000"/>
                        </a:spcBef>
                        <a:buSzPct val="70000"/>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ru-RU" sz="2800" b="1" i="0" u="none" strike="noStrike" cap="none" normalizeH="0" baseline="0">
                          <a:ln>
                            <a:noFill/>
                          </a:ln>
                          <a:solidFill>
                            <a:schemeClr val="tx1"/>
                          </a:solidFill>
                          <a:effectLst/>
                          <a:latin typeface="Arial" panose="020B0604020202020204" pitchFamily="34" charset="0"/>
                        </a:rPr>
                        <a:t>Name</a:t>
                      </a:r>
                      <a:endParaRPr kumimoji="0" lang="ru-RU" altLang="ru-RU" sz="2800" b="1"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buSzPct val="80000"/>
                        <a:defRPr sz="2400">
                          <a:solidFill>
                            <a:schemeClr val="tx1"/>
                          </a:solidFill>
                          <a:latin typeface="Arial" panose="020B0604020202020204" pitchFamily="34" charset="0"/>
                        </a:defRPr>
                      </a:lvl2pPr>
                      <a:lvl3pPr>
                        <a:spcBef>
                          <a:spcPct val="20000"/>
                        </a:spcBef>
                        <a:buSzPct val="70000"/>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ru-RU" sz="2800" b="1" i="0" u="none" strike="noStrike" cap="none" normalizeH="0" baseline="0">
                          <a:ln>
                            <a:noFill/>
                          </a:ln>
                          <a:solidFill>
                            <a:schemeClr val="tx1"/>
                          </a:solidFill>
                          <a:effectLst/>
                          <a:latin typeface="Arial" panose="020B0604020202020204" pitchFamily="34" charset="0"/>
                        </a:rPr>
                        <a:t>Yes/no</a:t>
                      </a:r>
                      <a:endParaRPr kumimoji="0" lang="ru-RU" altLang="ru-RU" sz="2800" b="1"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buSzPct val="80000"/>
                        <a:defRPr sz="2400">
                          <a:solidFill>
                            <a:schemeClr val="tx1"/>
                          </a:solidFill>
                          <a:latin typeface="Arial" panose="020B0604020202020204" pitchFamily="34" charset="0"/>
                        </a:defRPr>
                      </a:lvl2pPr>
                      <a:lvl3pPr>
                        <a:spcBef>
                          <a:spcPct val="20000"/>
                        </a:spcBef>
                        <a:buSzPct val="70000"/>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ru-RU" sz="2800" b="1" i="0" u="none" strike="noStrike" cap="none" normalizeH="0" baseline="0">
                          <a:ln>
                            <a:noFill/>
                          </a:ln>
                          <a:solidFill>
                            <a:schemeClr val="tx1"/>
                          </a:solidFill>
                          <a:effectLst/>
                          <a:latin typeface="Arial" panose="020B0604020202020204" pitchFamily="34" charset="0"/>
                        </a:rPr>
                        <a:t>Short explanation</a:t>
                      </a:r>
                      <a:endParaRPr kumimoji="0" lang="ru-RU" altLang="ru-RU" sz="2800" b="1"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324063327"/>
                  </a:ext>
                </a:extLst>
              </a:tr>
              <a:tr h="636588">
                <a:tc>
                  <a:txBody>
                    <a:bodyPr/>
                    <a:lstStyle>
                      <a:lvl1pPr>
                        <a:spcBef>
                          <a:spcPct val="20000"/>
                        </a:spcBef>
                        <a:defRPr sz="2800">
                          <a:solidFill>
                            <a:schemeClr val="tx1"/>
                          </a:solidFill>
                          <a:latin typeface="Arial" panose="020B0604020202020204" pitchFamily="34" charset="0"/>
                        </a:defRPr>
                      </a:lvl1pPr>
                      <a:lvl2pPr>
                        <a:spcBef>
                          <a:spcPct val="20000"/>
                        </a:spcBef>
                        <a:buSzPct val="80000"/>
                        <a:defRPr sz="2400">
                          <a:solidFill>
                            <a:schemeClr val="tx1"/>
                          </a:solidFill>
                          <a:latin typeface="Arial" panose="020B0604020202020204" pitchFamily="34" charset="0"/>
                        </a:defRPr>
                      </a:lvl2pPr>
                      <a:lvl3pPr>
                        <a:spcBef>
                          <a:spcPct val="20000"/>
                        </a:spcBef>
                        <a:buSzPct val="70000"/>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ru-RU" sz="2400" b="1" i="0" u="none" strike="noStrike" cap="none" normalizeH="0" baseline="0">
                          <a:ln>
                            <a:noFill/>
                          </a:ln>
                          <a:solidFill>
                            <a:schemeClr val="tx1"/>
                          </a:solidFill>
                          <a:effectLst/>
                          <a:latin typeface="Arial" panose="020B0604020202020204" pitchFamily="34" charset="0"/>
                        </a:rPr>
                        <a:t>1</a:t>
                      </a:r>
                      <a:endParaRPr kumimoji="0" lang="ru-RU" altLang="ru-RU" sz="2400" b="1" i="0" u="none" strike="noStrike" cap="none" normalizeH="0" baseline="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buSzPct val="80000"/>
                        <a:defRPr sz="2400">
                          <a:solidFill>
                            <a:schemeClr val="tx1"/>
                          </a:solidFill>
                          <a:latin typeface="Arial" panose="020B0604020202020204" pitchFamily="34" charset="0"/>
                        </a:defRPr>
                      </a:lvl2pPr>
                      <a:lvl3pPr>
                        <a:spcBef>
                          <a:spcPct val="20000"/>
                        </a:spcBef>
                        <a:buSzPct val="70000"/>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ru-RU" sz="2400" b="1" i="0" u="none" strike="noStrike" cap="none" normalizeH="0" baseline="0">
                          <a:ln>
                            <a:noFill/>
                          </a:ln>
                          <a:solidFill>
                            <a:schemeClr val="tx1"/>
                          </a:solidFill>
                          <a:effectLst/>
                          <a:latin typeface="Arial" panose="020B0604020202020204" pitchFamily="34" charset="0"/>
                        </a:rPr>
                        <a:t>Anton Petrov</a:t>
                      </a:r>
                      <a:r>
                        <a:rPr kumimoji="0" lang="ru-RU" altLang="ru-RU" sz="2400" b="1" i="0" u="none" strike="noStrike" cap="none" normalizeH="0" baseline="0">
                          <a:ln>
                            <a:noFill/>
                          </a:ln>
                          <a:solidFill>
                            <a:schemeClr val="tx1"/>
                          </a:solidFill>
                          <a:effectLst/>
                          <a:latin typeface="Arial" panose="020B0604020202020204" pitchFamily="34"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buSzPct val="80000"/>
                        <a:defRPr sz="2400">
                          <a:solidFill>
                            <a:schemeClr val="tx1"/>
                          </a:solidFill>
                          <a:latin typeface="Arial" panose="020B0604020202020204" pitchFamily="34" charset="0"/>
                        </a:defRPr>
                      </a:lvl2pPr>
                      <a:lvl3pPr>
                        <a:spcBef>
                          <a:spcPct val="20000"/>
                        </a:spcBef>
                        <a:buSzPct val="70000"/>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altLang="ru-RU"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buSzPct val="80000"/>
                        <a:defRPr sz="2400">
                          <a:solidFill>
                            <a:schemeClr val="tx1"/>
                          </a:solidFill>
                          <a:latin typeface="Arial" panose="020B0604020202020204" pitchFamily="34" charset="0"/>
                        </a:defRPr>
                      </a:lvl2pPr>
                      <a:lvl3pPr>
                        <a:spcBef>
                          <a:spcPct val="20000"/>
                        </a:spcBef>
                        <a:buSzPct val="70000"/>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altLang="ru-RU"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792842584"/>
                  </a:ext>
                </a:extLst>
              </a:tr>
              <a:tr h="930275">
                <a:tc>
                  <a:txBody>
                    <a:bodyPr/>
                    <a:lstStyle>
                      <a:lvl1pPr>
                        <a:spcBef>
                          <a:spcPct val="20000"/>
                        </a:spcBef>
                        <a:defRPr sz="2800">
                          <a:solidFill>
                            <a:schemeClr val="tx1"/>
                          </a:solidFill>
                          <a:latin typeface="Arial" panose="020B0604020202020204" pitchFamily="34" charset="0"/>
                        </a:defRPr>
                      </a:lvl1pPr>
                      <a:lvl2pPr>
                        <a:spcBef>
                          <a:spcPct val="20000"/>
                        </a:spcBef>
                        <a:buSzPct val="80000"/>
                        <a:defRPr sz="2400">
                          <a:solidFill>
                            <a:schemeClr val="tx1"/>
                          </a:solidFill>
                          <a:latin typeface="Arial" panose="020B0604020202020204" pitchFamily="34" charset="0"/>
                        </a:defRPr>
                      </a:lvl2pPr>
                      <a:lvl3pPr>
                        <a:spcBef>
                          <a:spcPct val="20000"/>
                        </a:spcBef>
                        <a:buSzPct val="70000"/>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ru-RU" sz="2400" b="1" i="0" u="none" strike="noStrike" cap="none" normalizeH="0" baseline="0">
                          <a:ln>
                            <a:noFill/>
                          </a:ln>
                          <a:solidFill>
                            <a:schemeClr val="tx1"/>
                          </a:solidFill>
                          <a:effectLst/>
                          <a:latin typeface="Arial" panose="020B0604020202020204" pitchFamily="34" charset="0"/>
                        </a:rPr>
                        <a:t>2</a:t>
                      </a:r>
                      <a:endParaRPr kumimoji="0" lang="ru-RU" altLang="ru-RU" sz="2400" b="1" i="0" u="none" strike="noStrike" cap="none" normalizeH="0" baseline="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buSzPct val="80000"/>
                        <a:defRPr sz="2400">
                          <a:solidFill>
                            <a:schemeClr val="tx1"/>
                          </a:solidFill>
                          <a:latin typeface="Arial" panose="020B0604020202020204" pitchFamily="34" charset="0"/>
                        </a:defRPr>
                      </a:lvl2pPr>
                      <a:lvl3pPr>
                        <a:spcBef>
                          <a:spcPct val="20000"/>
                        </a:spcBef>
                        <a:buSzPct val="70000"/>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ru-RU" sz="2400" b="1" i="0" u="none" strike="noStrike" cap="none" normalizeH="0" baseline="0">
                          <a:ln>
                            <a:noFill/>
                          </a:ln>
                          <a:solidFill>
                            <a:schemeClr val="tx1"/>
                          </a:solidFill>
                          <a:effectLst/>
                          <a:latin typeface="Arial" panose="020B0604020202020204" pitchFamily="34" charset="0"/>
                        </a:rPr>
                        <a:t>Maria Filatova</a:t>
                      </a:r>
                      <a:r>
                        <a:rPr kumimoji="0" lang="ru-RU" altLang="ru-RU" sz="2400" b="1" i="0" u="none" strike="noStrike" cap="none" normalizeH="0" baseline="0">
                          <a:ln>
                            <a:noFill/>
                          </a:ln>
                          <a:solidFill>
                            <a:schemeClr val="tx1"/>
                          </a:solidFill>
                          <a:effectLst/>
                          <a:latin typeface="Arial" panose="020B0604020202020204" pitchFamily="34"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buSzPct val="80000"/>
                        <a:defRPr sz="2400">
                          <a:solidFill>
                            <a:schemeClr val="tx1"/>
                          </a:solidFill>
                          <a:latin typeface="Arial" panose="020B0604020202020204" pitchFamily="34" charset="0"/>
                        </a:defRPr>
                      </a:lvl2pPr>
                      <a:lvl3pPr>
                        <a:spcBef>
                          <a:spcPct val="20000"/>
                        </a:spcBef>
                        <a:buSzPct val="70000"/>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altLang="ru-RU"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buSzPct val="80000"/>
                        <a:defRPr sz="2400">
                          <a:solidFill>
                            <a:schemeClr val="tx1"/>
                          </a:solidFill>
                          <a:latin typeface="Arial" panose="020B0604020202020204" pitchFamily="34" charset="0"/>
                        </a:defRPr>
                      </a:lvl2pPr>
                      <a:lvl3pPr>
                        <a:spcBef>
                          <a:spcPct val="20000"/>
                        </a:spcBef>
                        <a:buSzPct val="70000"/>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altLang="ru-RU"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605448952"/>
                  </a:ext>
                </a:extLst>
              </a:tr>
              <a:tr h="931863">
                <a:tc>
                  <a:txBody>
                    <a:bodyPr/>
                    <a:lstStyle>
                      <a:lvl1pPr>
                        <a:spcBef>
                          <a:spcPct val="20000"/>
                        </a:spcBef>
                        <a:defRPr sz="2800">
                          <a:solidFill>
                            <a:schemeClr val="tx1"/>
                          </a:solidFill>
                          <a:latin typeface="Arial" panose="020B0604020202020204" pitchFamily="34" charset="0"/>
                        </a:defRPr>
                      </a:lvl1pPr>
                      <a:lvl2pPr>
                        <a:spcBef>
                          <a:spcPct val="20000"/>
                        </a:spcBef>
                        <a:buSzPct val="80000"/>
                        <a:defRPr sz="2400">
                          <a:solidFill>
                            <a:schemeClr val="tx1"/>
                          </a:solidFill>
                          <a:latin typeface="Arial" panose="020B0604020202020204" pitchFamily="34" charset="0"/>
                        </a:defRPr>
                      </a:lvl2pPr>
                      <a:lvl3pPr>
                        <a:spcBef>
                          <a:spcPct val="20000"/>
                        </a:spcBef>
                        <a:buSzPct val="70000"/>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ru-RU" sz="2400" b="1" i="0" u="none" strike="noStrike" cap="none" normalizeH="0" baseline="0">
                          <a:ln>
                            <a:noFill/>
                          </a:ln>
                          <a:solidFill>
                            <a:schemeClr val="tx1"/>
                          </a:solidFill>
                          <a:effectLst/>
                          <a:latin typeface="Arial" panose="020B0604020202020204" pitchFamily="34" charset="0"/>
                        </a:rPr>
                        <a:t>3</a:t>
                      </a:r>
                      <a:endParaRPr kumimoji="0" lang="ru-RU" altLang="ru-RU" sz="2400" b="1" i="0" u="none" strike="noStrike" cap="none" normalizeH="0" baseline="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buSzPct val="80000"/>
                        <a:defRPr sz="2400">
                          <a:solidFill>
                            <a:schemeClr val="tx1"/>
                          </a:solidFill>
                          <a:latin typeface="Arial" panose="020B0604020202020204" pitchFamily="34" charset="0"/>
                        </a:defRPr>
                      </a:lvl2pPr>
                      <a:lvl3pPr>
                        <a:spcBef>
                          <a:spcPct val="20000"/>
                        </a:spcBef>
                        <a:buSzPct val="70000"/>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ru-RU" sz="2400" b="1" i="0" u="none" strike="noStrike" cap="none" normalizeH="0" baseline="0">
                          <a:ln>
                            <a:noFill/>
                          </a:ln>
                          <a:solidFill>
                            <a:schemeClr val="tx1"/>
                          </a:solidFill>
                          <a:effectLst/>
                          <a:latin typeface="Arial" panose="020B0604020202020204" pitchFamily="34" charset="0"/>
                        </a:rPr>
                        <a:t>Vladimir Strekalov</a:t>
                      </a:r>
                      <a:r>
                        <a:rPr kumimoji="0" lang="ru-RU" altLang="ru-RU" sz="2400" b="1" i="0" u="none" strike="noStrike" cap="none" normalizeH="0" baseline="0">
                          <a:ln>
                            <a:noFill/>
                          </a:ln>
                          <a:solidFill>
                            <a:schemeClr val="tx1"/>
                          </a:solidFill>
                          <a:effectLst/>
                          <a:latin typeface="Arial" panose="020B0604020202020204" pitchFamily="34"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buSzPct val="80000"/>
                        <a:defRPr sz="2400">
                          <a:solidFill>
                            <a:schemeClr val="tx1"/>
                          </a:solidFill>
                          <a:latin typeface="Arial" panose="020B0604020202020204" pitchFamily="34" charset="0"/>
                        </a:defRPr>
                      </a:lvl2pPr>
                      <a:lvl3pPr>
                        <a:spcBef>
                          <a:spcPct val="20000"/>
                        </a:spcBef>
                        <a:buSzPct val="70000"/>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altLang="ru-RU"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buSzPct val="80000"/>
                        <a:defRPr sz="2400">
                          <a:solidFill>
                            <a:schemeClr val="tx1"/>
                          </a:solidFill>
                          <a:latin typeface="Arial" panose="020B0604020202020204" pitchFamily="34" charset="0"/>
                        </a:defRPr>
                      </a:lvl2pPr>
                      <a:lvl3pPr>
                        <a:spcBef>
                          <a:spcPct val="20000"/>
                        </a:spcBef>
                        <a:buSzPct val="70000"/>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altLang="ru-RU"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880848962"/>
                  </a:ext>
                </a:extLst>
              </a:tr>
              <a:tr h="639763">
                <a:tc>
                  <a:txBody>
                    <a:bodyPr/>
                    <a:lstStyle>
                      <a:lvl1pPr>
                        <a:spcBef>
                          <a:spcPct val="20000"/>
                        </a:spcBef>
                        <a:defRPr sz="2800">
                          <a:solidFill>
                            <a:schemeClr val="tx1"/>
                          </a:solidFill>
                          <a:latin typeface="Arial" panose="020B0604020202020204" pitchFamily="34" charset="0"/>
                        </a:defRPr>
                      </a:lvl1pPr>
                      <a:lvl2pPr>
                        <a:spcBef>
                          <a:spcPct val="20000"/>
                        </a:spcBef>
                        <a:buSzPct val="80000"/>
                        <a:defRPr sz="2400">
                          <a:solidFill>
                            <a:schemeClr val="tx1"/>
                          </a:solidFill>
                          <a:latin typeface="Arial" panose="020B0604020202020204" pitchFamily="34" charset="0"/>
                        </a:defRPr>
                      </a:lvl2pPr>
                      <a:lvl3pPr>
                        <a:spcBef>
                          <a:spcPct val="20000"/>
                        </a:spcBef>
                        <a:buSzPct val="70000"/>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ru-RU" sz="2400" b="1" i="0" u="none" strike="noStrike" cap="none" normalizeH="0" baseline="0">
                          <a:ln>
                            <a:noFill/>
                          </a:ln>
                          <a:solidFill>
                            <a:schemeClr val="tx1"/>
                          </a:solidFill>
                          <a:effectLst/>
                          <a:latin typeface="Arial" panose="020B0604020202020204" pitchFamily="34" charset="0"/>
                        </a:rPr>
                        <a:t>4</a:t>
                      </a:r>
                      <a:endParaRPr kumimoji="0" lang="ru-RU" altLang="ru-RU" sz="2400" b="1" i="0" u="none" strike="noStrike" cap="none" normalizeH="0" baseline="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buSzPct val="80000"/>
                        <a:defRPr sz="2400">
                          <a:solidFill>
                            <a:schemeClr val="tx1"/>
                          </a:solidFill>
                          <a:latin typeface="Arial" panose="020B0604020202020204" pitchFamily="34" charset="0"/>
                        </a:defRPr>
                      </a:lvl2pPr>
                      <a:lvl3pPr>
                        <a:spcBef>
                          <a:spcPct val="20000"/>
                        </a:spcBef>
                        <a:buSzPct val="70000"/>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ru-RU" sz="2400" b="1" i="0" u="none" strike="noStrike" cap="none" normalizeH="0" baseline="0">
                          <a:ln>
                            <a:noFill/>
                          </a:ln>
                          <a:solidFill>
                            <a:schemeClr val="tx1"/>
                          </a:solidFill>
                          <a:effectLst/>
                          <a:latin typeface="Arial" panose="020B0604020202020204" pitchFamily="34" charset="0"/>
                        </a:rPr>
                        <a:t>Ville Poikko</a:t>
                      </a:r>
                      <a:r>
                        <a:rPr kumimoji="0" lang="ru-RU" altLang="ru-RU" sz="2400" b="1" i="0" u="none" strike="noStrike" cap="none" normalizeH="0" baseline="0">
                          <a:ln>
                            <a:noFill/>
                          </a:ln>
                          <a:solidFill>
                            <a:schemeClr val="tx1"/>
                          </a:solidFill>
                          <a:effectLst/>
                          <a:latin typeface="Arial" panose="020B0604020202020204" pitchFamily="34"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buSzPct val="80000"/>
                        <a:defRPr sz="2400">
                          <a:solidFill>
                            <a:schemeClr val="tx1"/>
                          </a:solidFill>
                          <a:latin typeface="Arial" panose="020B0604020202020204" pitchFamily="34" charset="0"/>
                        </a:defRPr>
                      </a:lvl2pPr>
                      <a:lvl3pPr>
                        <a:spcBef>
                          <a:spcPct val="20000"/>
                        </a:spcBef>
                        <a:buSzPct val="70000"/>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altLang="ru-RU"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buSzPct val="80000"/>
                        <a:defRPr sz="2400">
                          <a:solidFill>
                            <a:schemeClr val="tx1"/>
                          </a:solidFill>
                          <a:latin typeface="Arial" panose="020B0604020202020204" pitchFamily="34" charset="0"/>
                        </a:defRPr>
                      </a:lvl2pPr>
                      <a:lvl3pPr>
                        <a:spcBef>
                          <a:spcPct val="20000"/>
                        </a:spcBef>
                        <a:buSzPct val="70000"/>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altLang="ru-RU"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09879661"/>
                  </a:ext>
                </a:extLst>
              </a:tr>
              <a:tr h="930275">
                <a:tc>
                  <a:txBody>
                    <a:bodyPr/>
                    <a:lstStyle>
                      <a:lvl1pPr>
                        <a:spcBef>
                          <a:spcPct val="20000"/>
                        </a:spcBef>
                        <a:defRPr sz="2800">
                          <a:solidFill>
                            <a:schemeClr val="tx1"/>
                          </a:solidFill>
                          <a:latin typeface="Arial" panose="020B0604020202020204" pitchFamily="34" charset="0"/>
                        </a:defRPr>
                      </a:lvl1pPr>
                      <a:lvl2pPr>
                        <a:spcBef>
                          <a:spcPct val="20000"/>
                        </a:spcBef>
                        <a:buSzPct val="80000"/>
                        <a:defRPr sz="2400">
                          <a:solidFill>
                            <a:schemeClr val="tx1"/>
                          </a:solidFill>
                          <a:latin typeface="Arial" panose="020B0604020202020204" pitchFamily="34" charset="0"/>
                        </a:defRPr>
                      </a:lvl2pPr>
                      <a:lvl3pPr>
                        <a:spcBef>
                          <a:spcPct val="20000"/>
                        </a:spcBef>
                        <a:buSzPct val="70000"/>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ru-RU" sz="2400" b="1" i="0" u="none" strike="noStrike" cap="none" normalizeH="0" baseline="0">
                          <a:ln>
                            <a:noFill/>
                          </a:ln>
                          <a:solidFill>
                            <a:schemeClr val="tx1"/>
                          </a:solidFill>
                          <a:effectLst/>
                          <a:latin typeface="Arial" panose="020B0604020202020204" pitchFamily="34" charset="0"/>
                        </a:rPr>
                        <a:t>5</a:t>
                      </a:r>
                      <a:endParaRPr kumimoji="0" lang="ru-RU" altLang="ru-RU" sz="2400" b="1" i="0" u="none" strike="noStrike" cap="none" normalizeH="0" baseline="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buSzPct val="80000"/>
                        <a:defRPr sz="2400">
                          <a:solidFill>
                            <a:schemeClr val="tx1"/>
                          </a:solidFill>
                          <a:latin typeface="Arial" panose="020B0604020202020204" pitchFamily="34" charset="0"/>
                        </a:defRPr>
                      </a:lvl2pPr>
                      <a:lvl3pPr>
                        <a:spcBef>
                          <a:spcPct val="20000"/>
                        </a:spcBef>
                        <a:buSzPct val="70000"/>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ru-RU" sz="2400" b="1" i="0" u="none" strike="noStrike" cap="none" normalizeH="0" baseline="0">
                          <a:ln>
                            <a:noFill/>
                          </a:ln>
                          <a:solidFill>
                            <a:schemeClr val="tx1"/>
                          </a:solidFill>
                          <a:effectLst/>
                          <a:latin typeface="Arial" panose="020B0604020202020204" pitchFamily="34" charset="0"/>
                        </a:rPr>
                        <a:t>Semyon Malinin</a:t>
                      </a:r>
                      <a:r>
                        <a:rPr kumimoji="0" lang="ru-RU" altLang="ru-RU" sz="2400" b="1" i="0" u="none" strike="noStrike" cap="none" normalizeH="0" baseline="0">
                          <a:ln>
                            <a:noFill/>
                          </a:ln>
                          <a:solidFill>
                            <a:schemeClr val="tx1"/>
                          </a:solidFill>
                          <a:effectLst/>
                          <a:latin typeface="Arial" panose="020B0604020202020204" pitchFamily="34"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buSzPct val="80000"/>
                        <a:defRPr sz="2400">
                          <a:solidFill>
                            <a:schemeClr val="tx1"/>
                          </a:solidFill>
                          <a:latin typeface="Arial" panose="020B0604020202020204" pitchFamily="34" charset="0"/>
                        </a:defRPr>
                      </a:lvl2pPr>
                      <a:lvl3pPr>
                        <a:spcBef>
                          <a:spcPct val="20000"/>
                        </a:spcBef>
                        <a:buSzPct val="70000"/>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altLang="ru-RU"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buSzPct val="80000"/>
                        <a:defRPr sz="2400">
                          <a:solidFill>
                            <a:schemeClr val="tx1"/>
                          </a:solidFill>
                          <a:latin typeface="Arial" panose="020B0604020202020204" pitchFamily="34" charset="0"/>
                        </a:defRPr>
                      </a:lvl2pPr>
                      <a:lvl3pPr>
                        <a:spcBef>
                          <a:spcPct val="20000"/>
                        </a:spcBef>
                        <a:buSzPct val="70000"/>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altLang="ru-RU"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316252813"/>
                  </a:ext>
                </a:extLst>
              </a:tr>
              <a:tr h="931863">
                <a:tc>
                  <a:txBody>
                    <a:bodyPr/>
                    <a:lstStyle>
                      <a:lvl1pPr>
                        <a:spcBef>
                          <a:spcPct val="20000"/>
                        </a:spcBef>
                        <a:defRPr sz="2800">
                          <a:solidFill>
                            <a:schemeClr val="tx1"/>
                          </a:solidFill>
                          <a:latin typeface="Arial" panose="020B0604020202020204" pitchFamily="34" charset="0"/>
                        </a:defRPr>
                      </a:lvl1pPr>
                      <a:lvl2pPr>
                        <a:spcBef>
                          <a:spcPct val="20000"/>
                        </a:spcBef>
                        <a:buSzPct val="80000"/>
                        <a:defRPr sz="2400">
                          <a:solidFill>
                            <a:schemeClr val="tx1"/>
                          </a:solidFill>
                          <a:latin typeface="Arial" panose="020B0604020202020204" pitchFamily="34" charset="0"/>
                        </a:defRPr>
                      </a:lvl2pPr>
                      <a:lvl3pPr>
                        <a:spcBef>
                          <a:spcPct val="20000"/>
                        </a:spcBef>
                        <a:buSzPct val="70000"/>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ru-RU" sz="2400" b="1" i="0" u="none" strike="noStrike" cap="none" normalizeH="0" baseline="0">
                          <a:ln>
                            <a:noFill/>
                          </a:ln>
                          <a:solidFill>
                            <a:schemeClr val="tx1"/>
                          </a:solidFill>
                          <a:effectLst/>
                          <a:latin typeface="Arial" panose="020B0604020202020204" pitchFamily="34" charset="0"/>
                        </a:rPr>
                        <a:t>6</a:t>
                      </a:r>
                      <a:endParaRPr kumimoji="0" lang="ru-RU" altLang="ru-RU" sz="2400" b="1" i="0" u="none" strike="noStrike" cap="none" normalizeH="0" baseline="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buSzPct val="80000"/>
                        <a:defRPr sz="2400">
                          <a:solidFill>
                            <a:schemeClr val="tx1"/>
                          </a:solidFill>
                          <a:latin typeface="Arial" panose="020B0604020202020204" pitchFamily="34" charset="0"/>
                        </a:defRPr>
                      </a:lvl2pPr>
                      <a:lvl3pPr>
                        <a:spcBef>
                          <a:spcPct val="20000"/>
                        </a:spcBef>
                        <a:buSzPct val="70000"/>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ru-RU" sz="2400" b="1" i="0" u="none" strike="noStrike" cap="none" normalizeH="0" baseline="0">
                          <a:ln>
                            <a:noFill/>
                          </a:ln>
                          <a:solidFill>
                            <a:schemeClr val="tx1"/>
                          </a:solidFill>
                          <a:effectLst/>
                          <a:latin typeface="Arial" panose="020B0604020202020204" pitchFamily="34" charset="0"/>
                        </a:rPr>
                        <a:t>Pyotr Smirnov</a:t>
                      </a:r>
                      <a:r>
                        <a:rPr kumimoji="0" lang="ru-RU" altLang="ru-RU" sz="2400" b="1" i="0" u="none" strike="noStrike" cap="none" normalizeH="0" baseline="0">
                          <a:ln>
                            <a:noFill/>
                          </a:ln>
                          <a:solidFill>
                            <a:schemeClr val="tx1"/>
                          </a:solidFill>
                          <a:effectLst/>
                          <a:latin typeface="Arial" panose="020B0604020202020204" pitchFamily="34"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buSzPct val="80000"/>
                        <a:defRPr sz="2400">
                          <a:solidFill>
                            <a:schemeClr val="tx1"/>
                          </a:solidFill>
                          <a:latin typeface="Arial" panose="020B0604020202020204" pitchFamily="34" charset="0"/>
                        </a:defRPr>
                      </a:lvl2pPr>
                      <a:lvl3pPr>
                        <a:spcBef>
                          <a:spcPct val="20000"/>
                        </a:spcBef>
                        <a:buSzPct val="70000"/>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altLang="ru-RU"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buSzPct val="80000"/>
                        <a:defRPr sz="2400">
                          <a:solidFill>
                            <a:schemeClr val="tx1"/>
                          </a:solidFill>
                          <a:latin typeface="Arial" panose="020B0604020202020204" pitchFamily="34" charset="0"/>
                        </a:defRPr>
                      </a:lvl2pPr>
                      <a:lvl3pPr>
                        <a:spcBef>
                          <a:spcPct val="20000"/>
                        </a:spcBef>
                        <a:buSzPct val="70000"/>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altLang="ru-RU"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799840031"/>
                  </a:ext>
                </a:extLst>
              </a:tr>
            </a:tbl>
          </a:graphicData>
        </a:graphic>
      </p:graphicFrame>
    </p:spTree>
  </p:cSld>
  <p:clrMapOvr>
    <a:masterClrMapping/>
  </p:clrMapOvr>
</p:sld>
</file>

<file path=ppt/theme/theme1.xml><?xml version="1.0" encoding="utf-8"?>
<a:theme xmlns:a="http://schemas.openxmlformats.org/drawingml/2006/main" name="Кимоно">
  <a:themeElements>
    <a:clrScheme name="Кимоно 1">
      <a:dk1>
        <a:srgbClr val="2F1311"/>
      </a:dk1>
      <a:lt1>
        <a:srgbClr val="C16059"/>
      </a:lt1>
      <a:dk2>
        <a:srgbClr val="F7D47D"/>
      </a:dk2>
      <a:lt2>
        <a:srgbClr val="000000"/>
      </a:lt2>
      <a:accent1>
        <a:srgbClr val="D5B781"/>
      </a:accent1>
      <a:accent2>
        <a:srgbClr val="79AF7D"/>
      </a:accent2>
      <a:accent3>
        <a:srgbClr val="DDB6B5"/>
      </a:accent3>
      <a:accent4>
        <a:srgbClr val="270E0D"/>
      </a:accent4>
      <a:accent5>
        <a:srgbClr val="E7D8C1"/>
      </a:accent5>
      <a:accent6>
        <a:srgbClr val="6D9E71"/>
      </a:accent6>
      <a:hlink>
        <a:srgbClr val="F0B854"/>
      </a:hlink>
      <a:folHlink>
        <a:srgbClr val="DC893E"/>
      </a:folHlink>
    </a:clrScheme>
    <a:fontScheme name="Кимоно">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Кимоно 1">
        <a:dk1>
          <a:srgbClr val="2F1311"/>
        </a:dk1>
        <a:lt1>
          <a:srgbClr val="C16059"/>
        </a:lt1>
        <a:dk2>
          <a:srgbClr val="F7D47D"/>
        </a:dk2>
        <a:lt2>
          <a:srgbClr val="000000"/>
        </a:lt2>
        <a:accent1>
          <a:srgbClr val="D5B781"/>
        </a:accent1>
        <a:accent2>
          <a:srgbClr val="79AF7D"/>
        </a:accent2>
        <a:accent3>
          <a:srgbClr val="DDB6B5"/>
        </a:accent3>
        <a:accent4>
          <a:srgbClr val="270E0D"/>
        </a:accent4>
        <a:accent5>
          <a:srgbClr val="E7D8C1"/>
        </a:accent5>
        <a:accent6>
          <a:srgbClr val="6D9E71"/>
        </a:accent6>
        <a:hlink>
          <a:srgbClr val="F0B854"/>
        </a:hlink>
        <a:folHlink>
          <a:srgbClr val="DC893E"/>
        </a:folHlink>
      </a:clrScheme>
      <a:clrMap bg1="lt1" tx1="dk1" bg2="lt2" tx2="dk2" accent1="accent1" accent2="accent2" accent3="accent3" accent4="accent4" accent5="accent5" accent6="accent6" hlink="hlink" folHlink="folHlink"/>
    </a:extraClrScheme>
    <a:extraClrScheme>
      <a:clrScheme name="Кимоно 2">
        <a:dk1>
          <a:srgbClr val="000000"/>
        </a:dk1>
        <a:lt1>
          <a:srgbClr val="FFFFFF"/>
        </a:lt1>
        <a:dk2>
          <a:srgbClr val="000000"/>
        </a:dk2>
        <a:lt2>
          <a:srgbClr val="F7D47D"/>
        </a:lt2>
        <a:accent1>
          <a:srgbClr val="C19341"/>
        </a:accent1>
        <a:accent2>
          <a:srgbClr val="60A265"/>
        </a:accent2>
        <a:accent3>
          <a:srgbClr val="AAAAAA"/>
        </a:accent3>
        <a:accent4>
          <a:srgbClr val="DADADA"/>
        </a:accent4>
        <a:accent5>
          <a:srgbClr val="DDC8B0"/>
        </a:accent5>
        <a:accent6>
          <a:srgbClr val="56925B"/>
        </a:accent6>
        <a:hlink>
          <a:srgbClr val="EB9F17"/>
        </a:hlink>
        <a:folHlink>
          <a:srgbClr val="CF7625"/>
        </a:folHlink>
      </a:clrScheme>
      <a:clrMap bg1="dk2" tx1="lt1" bg2="dk1" tx2="lt2" accent1="accent1" accent2="accent2" accent3="accent3" accent4="accent4" accent5="accent5" accent6="accent6" hlink="hlink" folHlink="folHlink"/>
    </a:extraClrScheme>
    <a:extraClrScheme>
      <a:clrScheme name="Кимоно 3">
        <a:dk1>
          <a:srgbClr val="00002E"/>
        </a:dk1>
        <a:lt1>
          <a:srgbClr val="FFFFFF"/>
        </a:lt1>
        <a:dk2>
          <a:srgbClr val="003399"/>
        </a:dk2>
        <a:lt2>
          <a:srgbClr val="F4BC40"/>
        </a:lt2>
        <a:accent1>
          <a:srgbClr val="9280CC"/>
        </a:accent1>
        <a:accent2>
          <a:srgbClr val="BD51A1"/>
        </a:accent2>
        <a:accent3>
          <a:srgbClr val="AAADCA"/>
        </a:accent3>
        <a:accent4>
          <a:srgbClr val="DADADA"/>
        </a:accent4>
        <a:accent5>
          <a:srgbClr val="C7C0E2"/>
        </a:accent5>
        <a:accent6>
          <a:srgbClr val="AB4991"/>
        </a:accent6>
        <a:hlink>
          <a:srgbClr val="CC66FF"/>
        </a:hlink>
        <a:folHlink>
          <a:srgbClr val="824F99"/>
        </a:folHlink>
      </a:clrScheme>
      <a:clrMap bg1="dk2" tx1="lt1" bg2="dk1" tx2="lt2" accent1="accent1" accent2="accent2" accent3="accent3" accent4="accent4" accent5="accent5" accent6="accent6" hlink="hlink" folHlink="folHlink"/>
    </a:extraClrScheme>
    <a:extraClrScheme>
      <a:clrScheme name="Кимоно 4">
        <a:dk1>
          <a:srgbClr val="2F1311"/>
        </a:dk1>
        <a:lt1>
          <a:srgbClr val="7A8E9C"/>
        </a:lt1>
        <a:dk2>
          <a:srgbClr val="FDF4DF"/>
        </a:dk2>
        <a:lt2>
          <a:srgbClr val="3E4A52"/>
        </a:lt2>
        <a:accent1>
          <a:srgbClr val="81ABA0"/>
        </a:accent1>
        <a:accent2>
          <a:srgbClr val="CD817B"/>
        </a:accent2>
        <a:accent3>
          <a:srgbClr val="BEC6CB"/>
        </a:accent3>
        <a:accent4>
          <a:srgbClr val="270E0D"/>
        </a:accent4>
        <a:accent5>
          <a:srgbClr val="C1D2CD"/>
        </a:accent5>
        <a:accent6>
          <a:srgbClr val="BA746F"/>
        </a:accent6>
        <a:hlink>
          <a:srgbClr val="BEBC76"/>
        </a:hlink>
        <a:folHlink>
          <a:srgbClr val="668E69"/>
        </a:folHlink>
      </a:clrScheme>
      <a:clrMap bg1="lt1" tx1="dk1" bg2="lt2" tx2="dk2" accent1="accent1" accent2="accent2" accent3="accent3" accent4="accent4" accent5="accent5" accent6="accent6" hlink="hlink" folHlink="folHlink"/>
    </a:extraClrScheme>
    <a:extraClrScheme>
      <a:clrScheme name="Кимоно 5">
        <a:dk1>
          <a:srgbClr val="2F1311"/>
        </a:dk1>
        <a:lt1>
          <a:srgbClr val="7A9C7C"/>
        </a:lt1>
        <a:dk2>
          <a:srgbClr val="FBEBC3"/>
        </a:dk2>
        <a:lt2>
          <a:srgbClr val="3C503D"/>
        </a:lt2>
        <a:accent1>
          <a:srgbClr val="D5B781"/>
        </a:accent1>
        <a:accent2>
          <a:srgbClr val="C16059"/>
        </a:accent2>
        <a:accent3>
          <a:srgbClr val="BECBBF"/>
        </a:accent3>
        <a:accent4>
          <a:srgbClr val="270E0D"/>
        </a:accent4>
        <a:accent5>
          <a:srgbClr val="E7D8C1"/>
        </a:accent5>
        <a:accent6>
          <a:srgbClr val="AF5650"/>
        </a:accent6>
        <a:hlink>
          <a:srgbClr val="F0B854"/>
        </a:hlink>
        <a:folHlink>
          <a:srgbClr val="DC893E"/>
        </a:folHlink>
      </a:clrScheme>
      <a:clrMap bg1="lt1" tx1="dk1" bg2="lt2" tx2="dk2" accent1="accent1" accent2="accent2" accent3="accent3" accent4="accent4" accent5="accent5" accent6="accent6" hlink="hlink" folHlink="folHlink"/>
    </a:extraClrScheme>
    <a:extraClrScheme>
      <a:clrScheme name="Кимоно 6">
        <a:dk1>
          <a:srgbClr val="000000"/>
        </a:dk1>
        <a:lt1>
          <a:srgbClr val="D9EFE0"/>
        </a:lt1>
        <a:dk2>
          <a:srgbClr val="30605A"/>
        </a:dk2>
        <a:lt2>
          <a:srgbClr val="15331E"/>
        </a:lt2>
        <a:accent1>
          <a:srgbClr val="A4C6BA"/>
        </a:accent1>
        <a:accent2>
          <a:srgbClr val="558F7D"/>
        </a:accent2>
        <a:accent3>
          <a:srgbClr val="E9F6ED"/>
        </a:accent3>
        <a:accent4>
          <a:srgbClr val="000000"/>
        </a:accent4>
        <a:accent5>
          <a:srgbClr val="CFDFD9"/>
        </a:accent5>
        <a:accent6>
          <a:srgbClr val="4C8171"/>
        </a:accent6>
        <a:hlink>
          <a:srgbClr val="C1C177"/>
        </a:hlink>
        <a:folHlink>
          <a:srgbClr val="A08F5E"/>
        </a:folHlink>
      </a:clrScheme>
      <a:clrMap bg1="lt1" tx1="dk1" bg2="lt2" tx2="dk2" accent1="accent1" accent2="accent2" accent3="accent3" accent4="accent4" accent5="accent5" accent6="accent6" hlink="hlink" folHlink="folHlink"/>
    </a:extraClrScheme>
    <a:extraClrScheme>
      <a:clrScheme name="Кимоно 7">
        <a:dk1>
          <a:srgbClr val="2F1311"/>
        </a:dk1>
        <a:lt1>
          <a:srgbClr val="CFC7B5"/>
        </a:lt1>
        <a:dk2>
          <a:srgbClr val="853F35"/>
        </a:dk2>
        <a:lt2>
          <a:srgbClr val="8E7F5E"/>
        </a:lt2>
        <a:accent1>
          <a:srgbClr val="EBD2A5"/>
        </a:accent1>
        <a:accent2>
          <a:srgbClr val="A5C9A8"/>
        </a:accent2>
        <a:accent3>
          <a:srgbClr val="E4E0D7"/>
        </a:accent3>
        <a:accent4>
          <a:srgbClr val="270E0D"/>
        </a:accent4>
        <a:accent5>
          <a:srgbClr val="F3E5CF"/>
        </a:accent5>
        <a:accent6>
          <a:srgbClr val="95B698"/>
        </a:accent6>
        <a:hlink>
          <a:srgbClr val="C68510"/>
        </a:hlink>
        <a:folHlink>
          <a:srgbClr val="E5A871"/>
        </a:folHlink>
      </a:clrScheme>
      <a:clrMap bg1="lt1" tx1="dk1" bg2="lt2" tx2="dk2" accent1="accent1" accent2="accent2" accent3="accent3" accent4="accent4" accent5="accent5" accent6="accent6" hlink="hlink" folHlink="folHlink"/>
    </a:extraClrScheme>
    <a:extraClrScheme>
      <a:clrScheme name="Кимоно 8">
        <a:dk1>
          <a:srgbClr val="000000"/>
        </a:dk1>
        <a:lt1>
          <a:srgbClr val="F0EED8"/>
        </a:lt1>
        <a:dk2>
          <a:srgbClr val="666729"/>
        </a:dk2>
        <a:lt2>
          <a:srgbClr val="3F3B19"/>
        </a:lt2>
        <a:accent1>
          <a:srgbClr val="E9D47D"/>
        </a:accent1>
        <a:accent2>
          <a:srgbClr val="D4DD91"/>
        </a:accent2>
        <a:accent3>
          <a:srgbClr val="F6F5E9"/>
        </a:accent3>
        <a:accent4>
          <a:srgbClr val="000000"/>
        </a:accent4>
        <a:accent5>
          <a:srgbClr val="F2E6BF"/>
        </a:accent5>
        <a:accent6>
          <a:srgbClr val="C0C883"/>
        </a:accent6>
        <a:hlink>
          <a:srgbClr val="9D943F"/>
        </a:hlink>
        <a:folHlink>
          <a:srgbClr val="C9C177"/>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Kimono</Template>
  <TotalTime>173</TotalTime>
  <Words>691</Words>
  <Application>Microsoft Office PowerPoint</Application>
  <PresentationFormat>Экран (4:3)</PresentationFormat>
  <Paragraphs>131</Paragraphs>
  <Slides>13</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13</vt:i4>
      </vt:variant>
    </vt:vector>
  </HeadingPairs>
  <TitlesOfParts>
    <vt:vector size="16" baseType="lpstr">
      <vt:lpstr>Arial</vt:lpstr>
      <vt:lpstr>Times New Roman</vt:lpstr>
      <vt:lpstr>Кимоно</vt:lpstr>
      <vt:lpstr>Презентация PowerPoint</vt:lpstr>
      <vt:lpstr>Презентация PowerPoint</vt:lpstr>
      <vt:lpstr>Презентация PowerPoint</vt:lpstr>
      <vt:lpstr>Pair work</vt:lpstr>
      <vt:lpstr>New words</vt:lpstr>
      <vt:lpstr>Article 81  The Russian Constitution</vt:lpstr>
      <vt:lpstr>Task</vt:lpstr>
      <vt:lpstr>Презентация PowerPoint</vt:lpstr>
      <vt:lpstr>Table for filling</vt:lpstr>
      <vt:lpstr>Презентация PowerPoint</vt:lpstr>
      <vt:lpstr>                 Discussion</vt:lpstr>
      <vt:lpstr>Презентация PowerPoint</vt:lpstr>
      <vt:lpstr>Estimation card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Teacher</dc:creator>
  <cp:lastModifiedBy>vladimir.marin@dnevnik.ru</cp:lastModifiedBy>
  <cp:revision>82</cp:revision>
  <cp:lastPrinted>1601-01-01T00:00:00Z</cp:lastPrinted>
  <dcterms:created xsi:type="dcterms:W3CDTF">1601-01-01T00:00:00Z</dcterms:created>
  <dcterms:modified xsi:type="dcterms:W3CDTF">2019-03-27T07:24:16Z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