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3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65" r:id="rId11"/>
    <p:sldId id="261" r:id="rId12"/>
    <p:sldId id="272" r:id="rId13"/>
    <p:sldId id="273" r:id="rId14"/>
    <p:sldId id="274" r:id="rId15"/>
    <p:sldId id="271" r:id="rId16"/>
    <p:sldId id="262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B6B1D5D7-3C94-497A-9F63-745C1B1A4C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6387" name="Rectangle 3">
              <a:extLst>
                <a:ext uri="{FF2B5EF4-FFF2-40B4-BE49-F238E27FC236}">
                  <a16:creationId xmlns:a16="http://schemas.microsoft.com/office/drawing/2014/main" id="{C12802C9-EFA3-4058-B43B-8629F02081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388" name="Rectangle 4">
              <a:extLst>
                <a:ext uri="{FF2B5EF4-FFF2-40B4-BE49-F238E27FC236}">
                  <a16:creationId xmlns:a16="http://schemas.microsoft.com/office/drawing/2014/main" id="{6F8E450E-31DA-4E6E-94CF-4E14C39AD4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389" name="Rectangle 5">
              <a:extLst>
                <a:ext uri="{FF2B5EF4-FFF2-40B4-BE49-F238E27FC236}">
                  <a16:creationId xmlns:a16="http://schemas.microsoft.com/office/drawing/2014/main" id="{5BAADF01-39DE-44D5-AF59-0B1BDA86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16390" name="Group 6">
              <a:extLst>
                <a:ext uri="{FF2B5EF4-FFF2-40B4-BE49-F238E27FC236}">
                  <a16:creationId xmlns:a16="http://schemas.microsoft.com/office/drawing/2014/main" id="{5278A7B9-E03F-40F6-934C-8D77CFB5A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6391" name="Group 7">
                <a:extLst>
                  <a:ext uri="{FF2B5EF4-FFF2-40B4-BE49-F238E27FC236}">
                    <a16:creationId xmlns:a16="http://schemas.microsoft.com/office/drawing/2014/main" id="{1DBAA8BC-2A43-459D-B57B-8A8C564D529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6392" name="Group 8">
                  <a:extLst>
                    <a:ext uri="{FF2B5EF4-FFF2-40B4-BE49-F238E27FC236}">
                      <a16:creationId xmlns:a16="http://schemas.microsoft.com/office/drawing/2014/main" id="{8BE70FC9-109C-4B88-B145-87293E9E8B4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6393" name="Group 9">
                    <a:extLst>
                      <a:ext uri="{FF2B5EF4-FFF2-40B4-BE49-F238E27FC236}">
                        <a16:creationId xmlns:a16="http://schemas.microsoft.com/office/drawing/2014/main" id="{9B46F85D-7BE7-4FDB-B3F0-036304D686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6394" name="Freeform 10">
                      <a:extLst>
                        <a:ext uri="{FF2B5EF4-FFF2-40B4-BE49-F238E27FC236}">
                          <a16:creationId xmlns:a16="http://schemas.microsoft.com/office/drawing/2014/main" id="{61E5F36F-2443-460A-9F6C-3642AC8852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5" name="Freeform 11">
                      <a:extLst>
                        <a:ext uri="{FF2B5EF4-FFF2-40B4-BE49-F238E27FC236}">
                          <a16:creationId xmlns:a16="http://schemas.microsoft.com/office/drawing/2014/main" id="{EB21246C-31D6-435E-93F9-A682502747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396" name="Oval 12">
                    <a:extLst>
                      <a:ext uri="{FF2B5EF4-FFF2-40B4-BE49-F238E27FC236}">
                        <a16:creationId xmlns:a16="http://schemas.microsoft.com/office/drawing/2014/main" id="{3B6C2918-B215-4FAE-9EBE-D5C84D037E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7" name="Freeform 13">
                    <a:extLst>
                      <a:ext uri="{FF2B5EF4-FFF2-40B4-BE49-F238E27FC236}">
                        <a16:creationId xmlns:a16="http://schemas.microsoft.com/office/drawing/2014/main" id="{7E910A27-90FE-4E09-A0AF-B9D911FEC4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8" name="Freeform 14">
                    <a:extLst>
                      <a:ext uri="{FF2B5EF4-FFF2-40B4-BE49-F238E27FC236}">
                        <a16:creationId xmlns:a16="http://schemas.microsoft.com/office/drawing/2014/main" id="{4AD10831-9CD4-4F0A-8461-B84199A39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9" name="Freeform 15">
                    <a:extLst>
                      <a:ext uri="{FF2B5EF4-FFF2-40B4-BE49-F238E27FC236}">
                        <a16:creationId xmlns:a16="http://schemas.microsoft.com/office/drawing/2014/main" id="{A917FE4A-D98F-4C7D-A364-05AEF5E01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0" name="Freeform 16">
                    <a:extLst>
                      <a:ext uri="{FF2B5EF4-FFF2-40B4-BE49-F238E27FC236}">
                        <a16:creationId xmlns:a16="http://schemas.microsoft.com/office/drawing/2014/main" id="{0D6454EB-2B17-4F53-AC41-149065B97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1" name="Freeform 17">
                    <a:extLst>
                      <a:ext uri="{FF2B5EF4-FFF2-40B4-BE49-F238E27FC236}">
                        <a16:creationId xmlns:a16="http://schemas.microsoft.com/office/drawing/2014/main" id="{66D3597C-9DA5-449D-81E0-1AFBD45DA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6402" name="Picture 18">
                  <a:extLst>
                    <a:ext uri="{FF2B5EF4-FFF2-40B4-BE49-F238E27FC236}">
                      <a16:creationId xmlns:a16="http://schemas.microsoft.com/office/drawing/2014/main" id="{FFA38A65-B93F-45A6-97A1-0B809D5799D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3" name="Picture 19">
                  <a:extLst>
                    <a:ext uri="{FF2B5EF4-FFF2-40B4-BE49-F238E27FC236}">
                      <a16:creationId xmlns:a16="http://schemas.microsoft.com/office/drawing/2014/main" id="{B27F8751-09B6-4A81-976B-447A3ED0ACF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4" name="Picture 20">
                  <a:extLst>
                    <a:ext uri="{FF2B5EF4-FFF2-40B4-BE49-F238E27FC236}">
                      <a16:creationId xmlns:a16="http://schemas.microsoft.com/office/drawing/2014/main" id="{54AC3A2E-7C75-4CC6-9C02-2829A7230B0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5" name="Picture 21">
                  <a:extLst>
                    <a:ext uri="{FF2B5EF4-FFF2-40B4-BE49-F238E27FC236}">
                      <a16:creationId xmlns:a16="http://schemas.microsoft.com/office/drawing/2014/main" id="{04F01245-83CB-4E6B-9F17-4C512A27CC7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6" name="Picture 22">
                  <a:extLst>
                    <a:ext uri="{FF2B5EF4-FFF2-40B4-BE49-F238E27FC236}">
                      <a16:creationId xmlns:a16="http://schemas.microsoft.com/office/drawing/2014/main" id="{4E5F0ACB-8B72-4025-A63D-CE7F817D26B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7" name="Picture 23">
                  <a:extLst>
                    <a:ext uri="{FF2B5EF4-FFF2-40B4-BE49-F238E27FC236}">
                      <a16:creationId xmlns:a16="http://schemas.microsoft.com/office/drawing/2014/main" id="{F45F4D76-ED53-45CC-8C65-9D9C3CAE18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8" name="Picture 24">
                  <a:extLst>
                    <a:ext uri="{FF2B5EF4-FFF2-40B4-BE49-F238E27FC236}">
                      <a16:creationId xmlns:a16="http://schemas.microsoft.com/office/drawing/2014/main" id="{7ECC20D2-426D-4D1C-8CBA-8F00203ECC8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9" name="Picture 25">
                  <a:extLst>
                    <a:ext uri="{FF2B5EF4-FFF2-40B4-BE49-F238E27FC236}">
                      <a16:creationId xmlns:a16="http://schemas.microsoft.com/office/drawing/2014/main" id="{4D778691-D131-4ED2-9A96-93233BB9A6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6410" name="Group 26">
                <a:extLst>
                  <a:ext uri="{FF2B5EF4-FFF2-40B4-BE49-F238E27FC236}">
                    <a16:creationId xmlns:a16="http://schemas.microsoft.com/office/drawing/2014/main" id="{379C5214-274E-4E95-AAD4-2BBBF3A00F4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6411" name="Picture 27">
                  <a:extLst>
                    <a:ext uri="{FF2B5EF4-FFF2-40B4-BE49-F238E27FC236}">
                      <a16:creationId xmlns:a16="http://schemas.microsoft.com/office/drawing/2014/main" id="{F901A0F0-4E6E-4FE9-A9C4-56DAD6170EE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2" name="Picture 28">
                  <a:extLst>
                    <a:ext uri="{FF2B5EF4-FFF2-40B4-BE49-F238E27FC236}">
                      <a16:creationId xmlns:a16="http://schemas.microsoft.com/office/drawing/2014/main" id="{B3E8FE93-C2E5-4E5F-90A4-BA8A410A82B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3" name="Picture 29">
                  <a:extLst>
                    <a:ext uri="{FF2B5EF4-FFF2-40B4-BE49-F238E27FC236}">
                      <a16:creationId xmlns:a16="http://schemas.microsoft.com/office/drawing/2014/main" id="{525F9359-61CF-4846-ADAA-A44DC1E4807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4" name="Picture 30">
                  <a:extLst>
                    <a:ext uri="{FF2B5EF4-FFF2-40B4-BE49-F238E27FC236}">
                      <a16:creationId xmlns:a16="http://schemas.microsoft.com/office/drawing/2014/main" id="{8165D983-78BE-4C85-ACA7-8C5E771154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5" name="Picture 31">
                  <a:extLst>
                    <a:ext uri="{FF2B5EF4-FFF2-40B4-BE49-F238E27FC236}">
                      <a16:creationId xmlns:a16="http://schemas.microsoft.com/office/drawing/2014/main" id="{7FE691DA-7511-40E9-8A37-0EAF2AC7C3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6" name="Picture 32">
                  <a:extLst>
                    <a:ext uri="{FF2B5EF4-FFF2-40B4-BE49-F238E27FC236}">
                      <a16:creationId xmlns:a16="http://schemas.microsoft.com/office/drawing/2014/main" id="{C15B431B-826E-4E10-9C83-CB4A787F68A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7" name="Picture 33">
                  <a:extLst>
                    <a:ext uri="{FF2B5EF4-FFF2-40B4-BE49-F238E27FC236}">
                      <a16:creationId xmlns:a16="http://schemas.microsoft.com/office/drawing/2014/main" id="{E45862E6-E298-4B85-8A1B-461E79B1D0F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8" name="Picture 34">
                  <a:extLst>
                    <a:ext uri="{FF2B5EF4-FFF2-40B4-BE49-F238E27FC236}">
                      <a16:creationId xmlns:a16="http://schemas.microsoft.com/office/drawing/2014/main" id="{39C86DE6-42AB-42E4-979B-C4CA1E60965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9" name="Picture 35">
                  <a:extLst>
                    <a:ext uri="{FF2B5EF4-FFF2-40B4-BE49-F238E27FC236}">
                      <a16:creationId xmlns:a16="http://schemas.microsoft.com/office/drawing/2014/main" id="{7F2D1B49-96AD-4784-9F01-D6B39062D0A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0" name="Picture 36">
                  <a:extLst>
                    <a:ext uri="{FF2B5EF4-FFF2-40B4-BE49-F238E27FC236}">
                      <a16:creationId xmlns:a16="http://schemas.microsoft.com/office/drawing/2014/main" id="{1979369F-2218-48CC-B7A8-97FD3F12881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1" name="Picture 37">
                  <a:extLst>
                    <a:ext uri="{FF2B5EF4-FFF2-40B4-BE49-F238E27FC236}">
                      <a16:creationId xmlns:a16="http://schemas.microsoft.com/office/drawing/2014/main" id="{F7DE6433-CCE0-4C15-9039-A0D2F3B2C2D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2" name="Picture 38">
                  <a:extLst>
                    <a:ext uri="{FF2B5EF4-FFF2-40B4-BE49-F238E27FC236}">
                      <a16:creationId xmlns:a16="http://schemas.microsoft.com/office/drawing/2014/main" id="{C682C634-730D-4002-97E2-16906D722CA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3" name="Picture 39">
                  <a:extLst>
                    <a:ext uri="{FF2B5EF4-FFF2-40B4-BE49-F238E27FC236}">
                      <a16:creationId xmlns:a16="http://schemas.microsoft.com/office/drawing/2014/main" id="{B53624FE-BD23-428A-B481-87E7E2D3F93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4" name="Picture 40">
                  <a:extLst>
                    <a:ext uri="{FF2B5EF4-FFF2-40B4-BE49-F238E27FC236}">
                      <a16:creationId xmlns:a16="http://schemas.microsoft.com/office/drawing/2014/main" id="{8437C9E0-6885-42CE-BFD2-58F8DF59CF8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5" name="Picture 41">
                  <a:extLst>
                    <a:ext uri="{FF2B5EF4-FFF2-40B4-BE49-F238E27FC236}">
                      <a16:creationId xmlns:a16="http://schemas.microsoft.com/office/drawing/2014/main" id="{CBC0DC5A-2AE0-40D4-B771-E5E3D05282D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6" name="Picture 42">
                  <a:extLst>
                    <a:ext uri="{FF2B5EF4-FFF2-40B4-BE49-F238E27FC236}">
                      <a16:creationId xmlns:a16="http://schemas.microsoft.com/office/drawing/2014/main" id="{C0B9E39F-0B10-4242-B775-E57248F88D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7" name="Picture 43">
                  <a:extLst>
                    <a:ext uri="{FF2B5EF4-FFF2-40B4-BE49-F238E27FC236}">
                      <a16:creationId xmlns:a16="http://schemas.microsoft.com/office/drawing/2014/main" id="{A5A8D018-4DB8-4699-A641-7D87C1A86CF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8" name="Picture 44">
                  <a:extLst>
                    <a:ext uri="{FF2B5EF4-FFF2-40B4-BE49-F238E27FC236}">
                      <a16:creationId xmlns:a16="http://schemas.microsoft.com/office/drawing/2014/main" id="{1F555262-1198-449E-AC82-61FABC6502B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9" name="Picture 45">
                  <a:extLst>
                    <a:ext uri="{FF2B5EF4-FFF2-40B4-BE49-F238E27FC236}">
                      <a16:creationId xmlns:a16="http://schemas.microsoft.com/office/drawing/2014/main" id="{D8F3CE45-1397-42EA-93E4-7410347D751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6430" name="Freeform 46">
              <a:extLst>
                <a:ext uri="{FF2B5EF4-FFF2-40B4-BE49-F238E27FC236}">
                  <a16:creationId xmlns:a16="http://schemas.microsoft.com/office/drawing/2014/main" id="{25F92320-34EF-463C-9C40-825AF3ACA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Freeform 47">
              <a:extLst>
                <a:ext uri="{FF2B5EF4-FFF2-40B4-BE49-F238E27FC236}">
                  <a16:creationId xmlns:a16="http://schemas.microsoft.com/office/drawing/2014/main" id="{FCEB7418-304D-4D9F-ACFA-F99BE87D9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2" name="Freeform 48">
              <a:extLst>
                <a:ext uri="{FF2B5EF4-FFF2-40B4-BE49-F238E27FC236}">
                  <a16:creationId xmlns:a16="http://schemas.microsoft.com/office/drawing/2014/main" id="{D45B7131-A42F-47F0-82D2-520503AFE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3" name="Freeform 49" descr="kimonopat1">
              <a:extLst>
                <a:ext uri="{FF2B5EF4-FFF2-40B4-BE49-F238E27FC236}">
                  <a16:creationId xmlns:a16="http://schemas.microsoft.com/office/drawing/2014/main" id="{2C8DB822-8AF0-4924-9E89-983E03CB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4" name="Freeform 50" descr="kimonopat1">
              <a:extLst>
                <a:ext uri="{FF2B5EF4-FFF2-40B4-BE49-F238E27FC236}">
                  <a16:creationId xmlns:a16="http://schemas.microsoft.com/office/drawing/2014/main" id="{0F1808AF-358D-46D9-8563-673375B0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Freeform 51">
              <a:extLst>
                <a:ext uri="{FF2B5EF4-FFF2-40B4-BE49-F238E27FC236}">
                  <a16:creationId xmlns:a16="http://schemas.microsoft.com/office/drawing/2014/main" id="{0031EBB9-A2D2-4FC9-8D68-17E06B6E6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6" name="Freeform 52">
              <a:extLst>
                <a:ext uri="{FF2B5EF4-FFF2-40B4-BE49-F238E27FC236}">
                  <a16:creationId xmlns:a16="http://schemas.microsoft.com/office/drawing/2014/main" id="{66594B0A-7BF0-4FAC-941B-EE0F34B8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7" name="Freeform 53">
              <a:extLst>
                <a:ext uri="{FF2B5EF4-FFF2-40B4-BE49-F238E27FC236}">
                  <a16:creationId xmlns:a16="http://schemas.microsoft.com/office/drawing/2014/main" id="{7942A4EC-1E21-404E-9C73-57BB5822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Rectangle 54">
              <a:extLst>
                <a:ext uri="{FF2B5EF4-FFF2-40B4-BE49-F238E27FC236}">
                  <a16:creationId xmlns:a16="http://schemas.microsoft.com/office/drawing/2014/main" id="{3B33B1BD-5655-4A7E-B5A6-E18D0385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439" name="Freeform 55">
              <a:extLst>
                <a:ext uri="{FF2B5EF4-FFF2-40B4-BE49-F238E27FC236}">
                  <a16:creationId xmlns:a16="http://schemas.microsoft.com/office/drawing/2014/main" id="{5EB95759-BD7C-4B6F-9598-7EBCC7E8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0" name="AutoShape 56">
              <a:extLst>
                <a:ext uri="{FF2B5EF4-FFF2-40B4-BE49-F238E27FC236}">
                  <a16:creationId xmlns:a16="http://schemas.microsoft.com/office/drawing/2014/main" id="{5C343957-141D-4F1F-857C-B46DE1C3F4BD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16441" name="Rectangle 57">
            <a:extLst>
              <a:ext uri="{FF2B5EF4-FFF2-40B4-BE49-F238E27FC236}">
                <a16:creationId xmlns:a16="http://schemas.microsoft.com/office/drawing/2014/main" id="{28BB3C18-96C8-4698-8F67-5345727B22D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6442" name="Rectangle 58">
            <a:extLst>
              <a:ext uri="{FF2B5EF4-FFF2-40B4-BE49-F238E27FC236}">
                <a16:creationId xmlns:a16="http://schemas.microsoft.com/office/drawing/2014/main" id="{C98C073E-31DE-4B44-A79A-C549F7FD084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6443" name="Rectangle 59">
            <a:extLst>
              <a:ext uri="{FF2B5EF4-FFF2-40B4-BE49-F238E27FC236}">
                <a16:creationId xmlns:a16="http://schemas.microsoft.com/office/drawing/2014/main" id="{B56268F1-8C26-4E1B-85C3-D8E80D07E6C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444" name="Rectangle 60">
            <a:extLst>
              <a:ext uri="{FF2B5EF4-FFF2-40B4-BE49-F238E27FC236}">
                <a16:creationId xmlns:a16="http://schemas.microsoft.com/office/drawing/2014/main" id="{78BE6187-4DB1-4C9D-A3CE-DDCCE1FB59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445" name="Rectangle 61">
            <a:extLst>
              <a:ext uri="{FF2B5EF4-FFF2-40B4-BE49-F238E27FC236}">
                <a16:creationId xmlns:a16="http://schemas.microsoft.com/office/drawing/2014/main" id="{6AB812F6-A1DF-4AE9-B53B-13885816B8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5AF027-9389-4DF4-A6D3-965AC34729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FB93F-4A17-422D-8FD3-42D91D4B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DEC1F-F43C-4AEB-A202-AA864BFA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E07B1-74B1-4B77-BF9D-49207026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C8C6-D870-44C7-9F53-1D09B40E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0BFBD-C002-4AC8-ACF3-1CCD113E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FC068-7311-4FCF-A1BD-538C9F9B73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7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FA196-860D-4453-9E94-CBF8D890A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A187F-D68A-470C-922C-3AF6867C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41EF4-1D87-4170-98D9-BF45FD1C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6B7FE-41E6-4EE5-A49B-BAAE338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DA0DE-46D5-4800-B6CD-EC28074E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426E9-487B-45CB-9E05-54FBE8486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4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56D14-42BC-427F-807A-852DFF05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2F9F4D04-05A0-4CEC-8AA4-9CD17374D70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30A8C-C18D-43B8-A41A-246CE82C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DB199-790A-4892-B2E1-DBEDC56E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40777-F901-4B7D-9DB8-B7A04B06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1334681E-1421-4508-8D6E-36570E091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5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59CBDB-6BBF-4018-A4E9-362C8D7FD68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4813A9-0A92-4DD8-AA30-1C964610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A59C82-EF0E-4E6D-989E-A6732DC9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D37052-DA12-4801-AD9C-C82D71BA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0BC9AC2-D072-4D2F-AE85-0BEE6AA5A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3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E233B-DE29-4F08-8113-D3C7BFF4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444E1-9B53-4F0D-8301-CAD0A544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F7934-D436-461B-A6ED-FB540C89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803DF-E90B-48B9-A5D0-AE248BEB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54835-90D8-4293-B0EB-DA80235C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9DA7C-AE97-49B9-A6CD-651E83394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91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2C549-9944-44A7-BA89-F97069F6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D1AB2-BC71-41EE-8D6D-D6A6581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0625C-B840-4F1F-A61F-C8973D91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8105B-1922-48CC-960D-C8349C71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CA697-D67A-43A9-9A0E-A8ED962F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5958B-FE32-45FB-A5C4-9551FEE6F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66C25-BE0C-494A-B5A5-2D59F07D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01092-D7E8-414B-83CA-2AB848CE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70D16-D67D-4976-93D0-C991FC73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004E6-58A6-460D-9122-18F63454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24A8C8-4683-4C04-A21C-7FB068A1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E761A-89AD-45A4-AB9E-961CFAB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9997-B6E2-40D8-8008-1F70CA0FD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19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A7356-69FC-400E-91C9-4C961EFD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E7B57D-0AA3-4A49-8A47-C1E38880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D98B98-77C9-4FE5-890D-AC6908A4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5072F-A90D-4018-87F1-C953557D6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B8FB01-68EE-4644-A6B8-B4D2CC4E6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0D3684-658C-4DBB-8C8D-A01B71BA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F33ABE-E829-4FC6-A887-1023778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E6DD86-8A2B-46AC-8A3B-B414845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305B5-53B1-44C8-922C-DFDB6646DB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46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B0370-E55F-438C-8309-20894663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B5B3-960D-4826-BB6D-E56EE666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2BA52D-FC24-40BD-B0F1-898BEA9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CD8BDD-D720-4778-9EAF-2500A61F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F52E-9F83-4A69-B5AD-1FD1532EC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1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795E20-01C8-4CD3-93F8-54623E3E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87FE4-2377-484C-835D-471B4EA4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8A09D-2C81-4BF9-AF1F-F14B49C9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571B8-5046-45DF-B1EE-42B61BBF9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3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D58C6-F53A-4D14-8E89-B1543AAA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A34F8-DC9D-460F-B701-8C364CA8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43F4A3-607C-4AAC-BFCC-133F1E00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88190-A3DA-4A17-A0AC-D4FB0354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76A8A-F5F8-4026-8B22-E767F87B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FD36-147D-458D-BA80-636F613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29F2A-E54F-4CB9-86B6-00E463B4D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5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BC16-2FA2-4FE0-A6F6-C277CC48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3C2F3-9218-48FC-8661-77ED1F2E1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C497A-20C7-4244-99F3-9DF6E990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98510-351A-4019-903E-7C25E4D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A14D9-6CE8-4263-9E9D-8F2D0F26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28A36-1B08-4D54-8FD0-5D4028A4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5C20-3AD4-4CB1-9770-0FE4BB894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21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2FEE5A5B-CD82-422B-90BD-ECBF64DB51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5363" name="Rectangle 3">
              <a:extLst>
                <a:ext uri="{FF2B5EF4-FFF2-40B4-BE49-F238E27FC236}">
                  <a16:creationId xmlns:a16="http://schemas.microsoft.com/office/drawing/2014/main" id="{9870F2BA-65BA-4993-A619-5D8790421D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364" name="Rectangle 4">
              <a:extLst>
                <a:ext uri="{FF2B5EF4-FFF2-40B4-BE49-F238E27FC236}">
                  <a16:creationId xmlns:a16="http://schemas.microsoft.com/office/drawing/2014/main" id="{3DA4CE2E-EA4E-44C7-BF05-72AAEBA452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365" name="Rectangle 5">
              <a:extLst>
                <a:ext uri="{FF2B5EF4-FFF2-40B4-BE49-F238E27FC236}">
                  <a16:creationId xmlns:a16="http://schemas.microsoft.com/office/drawing/2014/main" id="{D83DB32C-10DE-4376-A8B1-FABCA64A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15366" name="Group 6">
              <a:extLst>
                <a:ext uri="{FF2B5EF4-FFF2-40B4-BE49-F238E27FC236}">
                  <a16:creationId xmlns:a16="http://schemas.microsoft.com/office/drawing/2014/main" id="{FF6D28B9-4F89-46E2-BB62-D6330F7E3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5367" name="Group 7">
                <a:extLst>
                  <a:ext uri="{FF2B5EF4-FFF2-40B4-BE49-F238E27FC236}">
                    <a16:creationId xmlns:a16="http://schemas.microsoft.com/office/drawing/2014/main" id="{66F2FBC7-4D0A-4397-BDB4-BB9912C838E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5368" name="Group 8">
                  <a:extLst>
                    <a:ext uri="{FF2B5EF4-FFF2-40B4-BE49-F238E27FC236}">
                      <a16:creationId xmlns:a16="http://schemas.microsoft.com/office/drawing/2014/main" id="{1FFD3592-AF33-4C67-BED6-70E6D75F00E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5369" name="Group 9">
                    <a:extLst>
                      <a:ext uri="{FF2B5EF4-FFF2-40B4-BE49-F238E27FC236}">
                        <a16:creationId xmlns:a16="http://schemas.microsoft.com/office/drawing/2014/main" id="{8A5FCAA6-56E8-45F6-8651-8CD99597EF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370" name="Freeform 10">
                      <a:extLst>
                        <a:ext uri="{FF2B5EF4-FFF2-40B4-BE49-F238E27FC236}">
                          <a16:creationId xmlns:a16="http://schemas.microsoft.com/office/drawing/2014/main" id="{AAF6DA88-DFEB-4045-AAE6-45A95562A2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1" name="Freeform 11">
                      <a:extLst>
                        <a:ext uri="{FF2B5EF4-FFF2-40B4-BE49-F238E27FC236}">
                          <a16:creationId xmlns:a16="http://schemas.microsoft.com/office/drawing/2014/main" id="{14188DF5-8DB2-4312-90A5-4BCD3BBEA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372" name="Oval 12">
                    <a:extLst>
                      <a:ext uri="{FF2B5EF4-FFF2-40B4-BE49-F238E27FC236}">
                        <a16:creationId xmlns:a16="http://schemas.microsoft.com/office/drawing/2014/main" id="{2FAF2493-347D-4812-8B00-B5A19B8EF0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3" name="Freeform 13">
                    <a:extLst>
                      <a:ext uri="{FF2B5EF4-FFF2-40B4-BE49-F238E27FC236}">
                        <a16:creationId xmlns:a16="http://schemas.microsoft.com/office/drawing/2014/main" id="{F1384539-FA99-43AC-8645-5860A66361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4" name="Freeform 14">
                    <a:extLst>
                      <a:ext uri="{FF2B5EF4-FFF2-40B4-BE49-F238E27FC236}">
                        <a16:creationId xmlns:a16="http://schemas.microsoft.com/office/drawing/2014/main" id="{5C7E5373-26C9-405D-94C2-A2FB85DFE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5" name="Freeform 15">
                    <a:extLst>
                      <a:ext uri="{FF2B5EF4-FFF2-40B4-BE49-F238E27FC236}">
                        <a16:creationId xmlns:a16="http://schemas.microsoft.com/office/drawing/2014/main" id="{03AE7D7E-E116-434A-8A2F-EA0E534AD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6" name="Freeform 16">
                    <a:extLst>
                      <a:ext uri="{FF2B5EF4-FFF2-40B4-BE49-F238E27FC236}">
                        <a16:creationId xmlns:a16="http://schemas.microsoft.com/office/drawing/2014/main" id="{F244220A-1443-427E-99E1-040E4DC5B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7" name="Freeform 17">
                    <a:extLst>
                      <a:ext uri="{FF2B5EF4-FFF2-40B4-BE49-F238E27FC236}">
                        <a16:creationId xmlns:a16="http://schemas.microsoft.com/office/drawing/2014/main" id="{9B7F14B9-396F-4689-8BD9-29FF8CD4C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5378" name="Picture 18">
                  <a:extLst>
                    <a:ext uri="{FF2B5EF4-FFF2-40B4-BE49-F238E27FC236}">
                      <a16:creationId xmlns:a16="http://schemas.microsoft.com/office/drawing/2014/main" id="{96CCE34F-966D-46E5-BE6C-565626A4968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79" name="Picture 19">
                  <a:extLst>
                    <a:ext uri="{FF2B5EF4-FFF2-40B4-BE49-F238E27FC236}">
                      <a16:creationId xmlns:a16="http://schemas.microsoft.com/office/drawing/2014/main" id="{7791B804-FECA-4034-A2FC-837CCCF8661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0" name="Picture 20">
                  <a:extLst>
                    <a:ext uri="{FF2B5EF4-FFF2-40B4-BE49-F238E27FC236}">
                      <a16:creationId xmlns:a16="http://schemas.microsoft.com/office/drawing/2014/main" id="{6113553E-4617-4F45-8BA2-EEBE6E9B1EB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1" name="Picture 21">
                  <a:extLst>
                    <a:ext uri="{FF2B5EF4-FFF2-40B4-BE49-F238E27FC236}">
                      <a16:creationId xmlns:a16="http://schemas.microsoft.com/office/drawing/2014/main" id="{5CA49B1B-2A63-4BDC-905F-30ACFA33743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2" name="Picture 22">
                  <a:extLst>
                    <a:ext uri="{FF2B5EF4-FFF2-40B4-BE49-F238E27FC236}">
                      <a16:creationId xmlns:a16="http://schemas.microsoft.com/office/drawing/2014/main" id="{A9585488-F66E-47EB-8612-7E542542029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3" name="Picture 23">
                  <a:extLst>
                    <a:ext uri="{FF2B5EF4-FFF2-40B4-BE49-F238E27FC236}">
                      <a16:creationId xmlns:a16="http://schemas.microsoft.com/office/drawing/2014/main" id="{C81F53AB-0F93-4A24-B0AE-40E99F596C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4" name="Picture 24">
                  <a:extLst>
                    <a:ext uri="{FF2B5EF4-FFF2-40B4-BE49-F238E27FC236}">
                      <a16:creationId xmlns:a16="http://schemas.microsoft.com/office/drawing/2014/main" id="{F8054A99-6DF7-426B-9F5E-CC1D23EE36E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5" name="Picture 25">
                  <a:extLst>
                    <a:ext uri="{FF2B5EF4-FFF2-40B4-BE49-F238E27FC236}">
                      <a16:creationId xmlns:a16="http://schemas.microsoft.com/office/drawing/2014/main" id="{062302B3-9D0B-413D-BB1F-F3EA31FA04D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386" name="Group 26">
                <a:extLst>
                  <a:ext uri="{FF2B5EF4-FFF2-40B4-BE49-F238E27FC236}">
                    <a16:creationId xmlns:a16="http://schemas.microsoft.com/office/drawing/2014/main" id="{8743F461-0E56-47BF-B909-188A09E03A7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5387" name="Picture 27">
                  <a:extLst>
                    <a:ext uri="{FF2B5EF4-FFF2-40B4-BE49-F238E27FC236}">
                      <a16:creationId xmlns:a16="http://schemas.microsoft.com/office/drawing/2014/main" id="{2B2E2F81-A591-480A-A666-095F10316E5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8" name="Picture 28">
                  <a:extLst>
                    <a:ext uri="{FF2B5EF4-FFF2-40B4-BE49-F238E27FC236}">
                      <a16:creationId xmlns:a16="http://schemas.microsoft.com/office/drawing/2014/main" id="{9EA7476C-11BD-4207-984D-E55F55059B4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9" name="Picture 29">
                  <a:extLst>
                    <a:ext uri="{FF2B5EF4-FFF2-40B4-BE49-F238E27FC236}">
                      <a16:creationId xmlns:a16="http://schemas.microsoft.com/office/drawing/2014/main" id="{D1072D86-A0F7-4203-98DE-AECAE844623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0" name="Picture 30">
                  <a:extLst>
                    <a:ext uri="{FF2B5EF4-FFF2-40B4-BE49-F238E27FC236}">
                      <a16:creationId xmlns:a16="http://schemas.microsoft.com/office/drawing/2014/main" id="{D0125A72-12B9-4714-9645-B8C0E265F85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1" name="Picture 31">
                  <a:extLst>
                    <a:ext uri="{FF2B5EF4-FFF2-40B4-BE49-F238E27FC236}">
                      <a16:creationId xmlns:a16="http://schemas.microsoft.com/office/drawing/2014/main" id="{92B4B6D0-BF50-4517-A549-FE0B9B027B0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2" name="Picture 32">
                  <a:extLst>
                    <a:ext uri="{FF2B5EF4-FFF2-40B4-BE49-F238E27FC236}">
                      <a16:creationId xmlns:a16="http://schemas.microsoft.com/office/drawing/2014/main" id="{27BC15B3-69EC-47A2-97E8-2D3D347BCD7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3" name="Picture 33">
                  <a:extLst>
                    <a:ext uri="{FF2B5EF4-FFF2-40B4-BE49-F238E27FC236}">
                      <a16:creationId xmlns:a16="http://schemas.microsoft.com/office/drawing/2014/main" id="{FD94AD6E-F215-4573-BEEA-FFFCA869ADB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4" name="Picture 34">
                  <a:extLst>
                    <a:ext uri="{FF2B5EF4-FFF2-40B4-BE49-F238E27FC236}">
                      <a16:creationId xmlns:a16="http://schemas.microsoft.com/office/drawing/2014/main" id="{16F0BDB7-E96E-415F-9ACE-9452C7C12B6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5" name="Picture 35">
                  <a:extLst>
                    <a:ext uri="{FF2B5EF4-FFF2-40B4-BE49-F238E27FC236}">
                      <a16:creationId xmlns:a16="http://schemas.microsoft.com/office/drawing/2014/main" id="{792A393C-651D-4159-A3BF-1D89041A5B3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6" name="Picture 36">
                  <a:extLst>
                    <a:ext uri="{FF2B5EF4-FFF2-40B4-BE49-F238E27FC236}">
                      <a16:creationId xmlns:a16="http://schemas.microsoft.com/office/drawing/2014/main" id="{B8D911D1-286A-4EA5-8148-1F25F10775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7" name="Picture 37">
                  <a:extLst>
                    <a:ext uri="{FF2B5EF4-FFF2-40B4-BE49-F238E27FC236}">
                      <a16:creationId xmlns:a16="http://schemas.microsoft.com/office/drawing/2014/main" id="{AA13738A-D983-42B4-97C7-27626ADF81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8" name="Picture 38">
                  <a:extLst>
                    <a:ext uri="{FF2B5EF4-FFF2-40B4-BE49-F238E27FC236}">
                      <a16:creationId xmlns:a16="http://schemas.microsoft.com/office/drawing/2014/main" id="{620FCAE0-4AF1-4BDE-A6E7-F0FAEE49B2F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9" name="Picture 39">
                  <a:extLst>
                    <a:ext uri="{FF2B5EF4-FFF2-40B4-BE49-F238E27FC236}">
                      <a16:creationId xmlns:a16="http://schemas.microsoft.com/office/drawing/2014/main" id="{FE583AEF-2FBA-408F-B09A-CF1C5251C2B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0" name="Picture 40">
                  <a:extLst>
                    <a:ext uri="{FF2B5EF4-FFF2-40B4-BE49-F238E27FC236}">
                      <a16:creationId xmlns:a16="http://schemas.microsoft.com/office/drawing/2014/main" id="{320EFDEC-EC3E-457F-938C-E92BFFFDC8F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1" name="Picture 41">
                  <a:extLst>
                    <a:ext uri="{FF2B5EF4-FFF2-40B4-BE49-F238E27FC236}">
                      <a16:creationId xmlns:a16="http://schemas.microsoft.com/office/drawing/2014/main" id="{E6A2DEA7-5C04-42C0-AB1E-0B6E8050DBF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2" name="Picture 42">
                  <a:extLst>
                    <a:ext uri="{FF2B5EF4-FFF2-40B4-BE49-F238E27FC236}">
                      <a16:creationId xmlns:a16="http://schemas.microsoft.com/office/drawing/2014/main" id="{71EBA27D-132D-4B88-849D-510A031F3DD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3" name="Picture 43">
                  <a:extLst>
                    <a:ext uri="{FF2B5EF4-FFF2-40B4-BE49-F238E27FC236}">
                      <a16:creationId xmlns:a16="http://schemas.microsoft.com/office/drawing/2014/main" id="{9E00DAEF-8237-415D-87CD-43671F983FD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4" name="Picture 44">
                  <a:extLst>
                    <a:ext uri="{FF2B5EF4-FFF2-40B4-BE49-F238E27FC236}">
                      <a16:creationId xmlns:a16="http://schemas.microsoft.com/office/drawing/2014/main" id="{407A96C1-6EA4-42FC-A600-13AE51283F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5" name="Picture 45">
                  <a:extLst>
                    <a:ext uri="{FF2B5EF4-FFF2-40B4-BE49-F238E27FC236}">
                      <a16:creationId xmlns:a16="http://schemas.microsoft.com/office/drawing/2014/main" id="{A771E952-3B17-4A86-AFA8-FC9C5560E8C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5406" name="Freeform 46">
              <a:extLst>
                <a:ext uri="{FF2B5EF4-FFF2-40B4-BE49-F238E27FC236}">
                  <a16:creationId xmlns:a16="http://schemas.microsoft.com/office/drawing/2014/main" id="{DF60A797-F41E-4000-BA24-B507C35D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7" name="Freeform 47">
              <a:extLst>
                <a:ext uri="{FF2B5EF4-FFF2-40B4-BE49-F238E27FC236}">
                  <a16:creationId xmlns:a16="http://schemas.microsoft.com/office/drawing/2014/main" id="{EA4EA986-3951-4694-8471-11D3FB31E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Freeform 48">
              <a:extLst>
                <a:ext uri="{FF2B5EF4-FFF2-40B4-BE49-F238E27FC236}">
                  <a16:creationId xmlns:a16="http://schemas.microsoft.com/office/drawing/2014/main" id="{019D1184-CAAB-4BFE-BD19-A2B2FFCD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9" name="Freeform 49" descr="kimonopat1">
              <a:extLst>
                <a:ext uri="{FF2B5EF4-FFF2-40B4-BE49-F238E27FC236}">
                  <a16:creationId xmlns:a16="http://schemas.microsoft.com/office/drawing/2014/main" id="{4B27711C-CA1C-4E11-A9E5-AD54D64E1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0" name="Freeform 50" descr="kimonopat1">
              <a:extLst>
                <a:ext uri="{FF2B5EF4-FFF2-40B4-BE49-F238E27FC236}">
                  <a16:creationId xmlns:a16="http://schemas.microsoft.com/office/drawing/2014/main" id="{1CD0C250-C57D-4354-85C4-B12E37CF1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1" name="Freeform 51">
              <a:extLst>
                <a:ext uri="{FF2B5EF4-FFF2-40B4-BE49-F238E27FC236}">
                  <a16:creationId xmlns:a16="http://schemas.microsoft.com/office/drawing/2014/main" id="{4E4C00D3-4A46-4DF7-B653-7F0E5105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2" name="Freeform 52">
              <a:extLst>
                <a:ext uri="{FF2B5EF4-FFF2-40B4-BE49-F238E27FC236}">
                  <a16:creationId xmlns:a16="http://schemas.microsoft.com/office/drawing/2014/main" id="{BD517D26-B728-4B24-8013-1B432EBCA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3" name="Freeform 53">
              <a:extLst>
                <a:ext uri="{FF2B5EF4-FFF2-40B4-BE49-F238E27FC236}">
                  <a16:creationId xmlns:a16="http://schemas.microsoft.com/office/drawing/2014/main" id="{EADFD00C-7795-4B9E-8FE2-E0F494F6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Rectangle 54">
              <a:extLst>
                <a:ext uri="{FF2B5EF4-FFF2-40B4-BE49-F238E27FC236}">
                  <a16:creationId xmlns:a16="http://schemas.microsoft.com/office/drawing/2014/main" id="{0D9932CB-8BF0-497B-BB2E-52DE1E6AA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415" name="Freeform 55">
              <a:extLst>
                <a:ext uri="{FF2B5EF4-FFF2-40B4-BE49-F238E27FC236}">
                  <a16:creationId xmlns:a16="http://schemas.microsoft.com/office/drawing/2014/main" id="{A9F19C1A-0403-4079-9432-C417FA30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6" name="AutoShape 56">
              <a:extLst>
                <a:ext uri="{FF2B5EF4-FFF2-40B4-BE49-F238E27FC236}">
                  <a16:creationId xmlns:a16="http://schemas.microsoft.com/office/drawing/2014/main" id="{66B51EC3-CC03-4EE0-8CC4-D4DA8454C740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15417" name="Rectangle 57">
            <a:extLst>
              <a:ext uri="{FF2B5EF4-FFF2-40B4-BE49-F238E27FC236}">
                <a16:creationId xmlns:a16="http://schemas.microsoft.com/office/drawing/2014/main" id="{E8F823B9-C480-4CE0-A767-FFD2E797F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418" name="Rectangle 58">
            <a:extLst>
              <a:ext uri="{FF2B5EF4-FFF2-40B4-BE49-F238E27FC236}">
                <a16:creationId xmlns:a16="http://schemas.microsoft.com/office/drawing/2014/main" id="{7D74EF24-BD2E-4A4A-80FF-D4228147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419" name="Rectangle 59">
            <a:extLst>
              <a:ext uri="{FF2B5EF4-FFF2-40B4-BE49-F238E27FC236}">
                <a16:creationId xmlns:a16="http://schemas.microsoft.com/office/drawing/2014/main" id="{FE89748E-AF53-48B7-9029-7FAC09A1E9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15420" name="Rectangle 60">
            <a:extLst>
              <a:ext uri="{FF2B5EF4-FFF2-40B4-BE49-F238E27FC236}">
                <a16:creationId xmlns:a16="http://schemas.microsoft.com/office/drawing/2014/main" id="{4392323E-74DC-4BF8-87E1-F8001DC59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15421" name="Rectangle 61">
            <a:extLst>
              <a:ext uri="{FF2B5EF4-FFF2-40B4-BE49-F238E27FC236}">
                <a16:creationId xmlns:a16="http://schemas.microsoft.com/office/drawing/2014/main" id="{9CFE2EDD-7D10-442C-9EF0-F942CB8BBC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D227F64-78DD-4BE4-926F-3398F6FFFB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26" Type="http://schemas.openxmlformats.org/officeDocument/2006/relationships/image" Target="../media/image37.jpeg"/><Relationship Id="rId3" Type="http://schemas.openxmlformats.org/officeDocument/2006/relationships/image" Target="../media/image14.gif"/><Relationship Id="rId21" Type="http://schemas.openxmlformats.org/officeDocument/2006/relationships/image" Target="../media/image32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5" Type="http://schemas.openxmlformats.org/officeDocument/2006/relationships/image" Target="../media/image36.jpeg"/><Relationship Id="rId2" Type="http://schemas.openxmlformats.org/officeDocument/2006/relationships/image" Target="../media/image13.gif"/><Relationship Id="rId16" Type="http://schemas.openxmlformats.org/officeDocument/2006/relationships/image" Target="../media/image27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24" Type="http://schemas.openxmlformats.org/officeDocument/2006/relationships/image" Target="../media/image35.jpeg"/><Relationship Id="rId5" Type="http://schemas.openxmlformats.org/officeDocument/2006/relationships/image" Target="../media/image16.gif"/><Relationship Id="rId15" Type="http://schemas.openxmlformats.org/officeDocument/2006/relationships/image" Target="../media/image26.gif"/><Relationship Id="rId23" Type="http://schemas.openxmlformats.org/officeDocument/2006/relationships/image" Target="../media/image34.jpeg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Я дубль 2">
            <a:extLst>
              <a:ext uri="{FF2B5EF4-FFF2-40B4-BE49-F238E27FC236}">
                <a16:creationId xmlns:a16="http://schemas.microsoft.com/office/drawing/2014/main" id="{B60B740F-F682-4CCE-8F92-5C6BF1C5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35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3EF46965-7902-4ACF-AB58-8C99EB3D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3713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Как мотивировать учащихся на изучение </a:t>
            </a:r>
          </a:p>
          <a:p>
            <a:r>
              <a:rPr lang="ru-RU" altLang="ru-RU" sz="2400" b="1"/>
              <a:t>                  немецкого языка</a:t>
            </a:r>
          </a:p>
          <a:p>
            <a:r>
              <a:rPr lang="ru-RU" altLang="ru-RU" sz="2400" b="1"/>
              <a:t>                     Решетникова З.Б.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ANY3594">
            <a:extLst>
              <a:ext uri="{FF2B5EF4-FFF2-40B4-BE49-F238E27FC236}">
                <a16:creationId xmlns:a16="http://schemas.microsoft.com/office/drawing/2014/main" id="{CE9FD853-FA35-4C21-A8CC-E3B8DE87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1010006">
            <a:extLst>
              <a:ext uri="{FF2B5EF4-FFF2-40B4-BE49-F238E27FC236}">
                <a16:creationId xmlns:a16="http://schemas.microsoft.com/office/drawing/2014/main" id="{96A9BD09-FF47-4892-B431-227CC70D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28194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rebus_34">
            <a:extLst>
              <a:ext uri="{FF2B5EF4-FFF2-40B4-BE49-F238E27FC236}">
                <a16:creationId xmlns:a16="http://schemas.microsoft.com/office/drawing/2014/main" id="{C83AF58D-65FD-4490-B488-03250F5B4608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32766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 descr="DSC_0071">
            <a:extLst>
              <a:ext uri="{FF2B5EF4-FFF2-40B4-BE49-F238E27FC236}">
                <a16:creationId xmlns:a16="http://schemas.microsoft.com/office/drawing/2014/main" id="{03090CD3-2745-4C81-BE9D-49546E5C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330041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10">
            <a:extLst>
              <a:ext uri="{FF2B5EF4-FFF2-40B4-BE49-F238E27FC236}">
                <a16:creationId xmlns:a16="http://schemas.microsoft.com/office/drawing/2014/main" id="{09E3C253-0C08-47C6-AD2D-450D3FAA500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0" y="457200"/>
            <a:ext cx="7477125" cy="5868988"/>
          </a:xfrm>
        </p:spPr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A4C28A1-A33A-4CE7-9026-E10AA0D89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81000"/>
            <a:ext cx="7432675" cy="5410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u="sng"/>
              <a:t>Рисование – очень полезный метод при обучении ИЯ: </a:t>
            </a:r>
          </a:p>
          <a:p>
            <a:pPr>
              <a:buFontTx/>
              <a:buNone/>
            </a:pPr>
            <a:r>
              <a:rPr lang="ru-RU" altLang="ru-RU" b="1" u="sng"/>
              <a:t>*выполнение команд.</a:t>
            </a:r>
            <a:r>
              <a:rPr lang="ru-RU" altLang="ru-RU"/>
              <a:t> </a:t>
            </a:r>
            <a:r>
              <a:rPr lang="ru-RU" altLang="ru-RU" b="1"/>
              <a:t>«Возьмите карандаш и нарисуйте …  Учитель говорит по-немецки, дети рисуют.</a:t>
            </a:r>
          </a:p>
          <a:p>
            <a:pPr>
              <a:buFontTx/>
              <a:buNone/>
            </a:pPr>
            <a:r>
              <a:rPr lang="ru-RU" altLang="ru-RU" b="1"/>
              <a:t>*нарисуй, что понял из текста</a:t>
            </a:r>
          </a:p>
          <a:p>
            <a:pPr>
              <a:buFontTx/>
              <a:buNone/>
            </a:pPr>
            <a:r>
              <a:rPr lang="ru-RU" altLang="ru-RU" b="1"/>
              <a:t>* Грамматические и фонетические сказки</a:t>
            </a:r>
          </a:p>
          <a:p>
            <a:endParaRPr lang="ru-RU" altLang="ru-RU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8F415716-1829-4121-8B31-D3D9AD33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74326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b="1" u="sng"/>
              <a:t>Рисование – очень полезный метод при обучении ИЯ: </a:t>
            </a:r>
          </a:p>
          <a:p>
            <a:pPr>
              <a:buFontTx/>
              <a:buNone/>
            </a:pPr>
            <a:r>
              <a:rPr lang="ru-RU" altLang="ru-RU" b="1" u="sng"/>
              <a:t>*выполнение команд.</a:t>
            </a:r>
            <a:r>
              <a:rPr lang="ru-RU" altLang="ru-RU"/>
              <a:t> </a:t>
            </a:r>
            <a:r>
              <a:rPr lang="ru-RU" altLang="ru-RU" b="1"/>
              <a:t>«Возьмите карандаш и нарисуйте …  Учитель говорит по-немецки, дети рисуют.</a:t>
            </a:r>
          </a:p>
          <a:p>
            <a:pPr>
              <a:buFontTx/>
              <a:buNone/>
            </a:pPr>
            <a:r>
              <a:rPr lang="ru-RU" altLang="ru-RU" b="1"/>
              <a:t>*нарисуй, что понял из текста</a:t>
            </a:r>
          </a:p>
          <a:p>
            <a:pPr>
              <a:buFontTx/>
              <a:buNone/>
            </a:pPr>
            <a:r>
              <a:rPr lang="ru-RU" altLang="ru-RU" b="1"/>
              <a:t>* Грамматические и фонетические сказки</a:t>
            </a:r>
          </a:p>
          <a:p>
            <a:endParaRPr lang="ru-RU" altLang="ru-RU"/>
          </a:p>
        </p:txBody>
      </p:sp>
      <p:pic>
        <p:nvPicPr>
          <p:cNvPr id="9229" name="Picture 13" descr="bus 2">
            <a:extLst>
              <a:ext uri="{FF2B5EF4-FFF2-40B4-BE49-F238E27FC236}">
                <a16:creationId xmlns:a16="http://schemas.microsoft.com/office/drawing/2014/main" id="{1ABB7BE1-3BBA-4978-93A3-AE29FB055E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867400"/>
            <a:ext cx="12096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police car 4">
            <a:extLst>
              <a:ext uri="{FF2B5EF4-FFF2-40B4-BE49-F238E27FC236}">
                <a16:creationId xmlns:a16="http://schemas.microsoft.com/office/drawing/2014/main" id="{D20478E6-4EE0-4C8E-A635-0A0BCBA9D6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428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ar">
            <a:extLst>
              <a:ext uri="{FF2B5EF4-FFF2-40B4-BE49-F238E27FC236}">
                <a16:creationId xmlns:a16="http://schemas.microsoft.com/office/drawing/2014/main" id="{31C1F7E7-589F-4E0E-97FF-EFA039235F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499100"/>
            <a:ext cx="152400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AE0274F-3F03-447B-BB77-7E42A2D5E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Поле чудес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0AA5106-BF1A-4948-BCE0-83BF76A67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700" name="Picture 4" descr="Новое изображение">
            <a:extLst>
              <a:ext uri="{FF2B5EF4-FFF2-40B4-BE49-F238E27FC236}">
                <a16:creationId xmlns:a16="http://schemas.microsoft.com/office/drawing/2014/main" id="{AB350992-FEC1-4EE5-A0A7-2FBBE5D1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638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E4DE915-C423-4CE5-8D3B-308E6A6A7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«Детские забавы»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684BD26-DAE7-417C-BA07-1A11DB9D0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24" name="Picture 4" descr="разные игрушки">
            <a:extLst>
              <a:ext uri="{FF2B5EF4-FFF2-40B4-BE49-F238E27FC236}">
                <a16:creationId xmlns:a16="http://schemas.microsoft.com/office/drawing/2014/main" id="{64E32308-F3E3-42EA-AE97-E5F6D9E0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33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18F2ED-B781-467C-B9CB-9C0039FC1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Хорошо забытое старое…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B2D18CF-D84F-403A-8009-8D14A67AD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48" name="Picture 4" descr="фланелеграф">
            <a:extLst>
              <a:ext uri="{FF2B5EF4-FFF2-40B4-BE49-F238E27FC236}">
                <a16:creationId xmlns:a16="http://schemas.microsoft.com/office/drawing/2014/main" id="{5BC44C08-4D88-4544-9F33-63541932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572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5F9DB72-C779-4CFD-9D33-66DA4B483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77125" cy="914400"/>
          </a:xfrm>
        </p:spPr>
        <p:txBody>
          <a:bodyPr/>
          <a:lstStyle/>
          <a:p>
            <a:r>
              <a:rPr lang="ru-RU" altLang="ru-RU" sz="3200" b="1"/>
              <a:t>Сказки на правила чтения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DDF80D0-C1D8-445D-90B7-BD07685B77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038600" y="4419600"/>
            <a:ext cx="1981200" cy="16764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ru-RU" sz="5400" b="1"/>
              <a:t>ei</a:t>
            </a:r>
            <a:endParaRPr lang="ru-RU" altLang="ru-RU" sz="5400" b="1"/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id="{14B16CE3-A065-4B62-AD4F-A460FAE8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AutoShape 11">
            <a:extLst>
              <a:ext uri="{FF2B5EF4-FFF2-40B4-BE49-F238E27FC236}">
                <a16:creationId xmlns:a16="http://schemas.microsoft.com/office/drawing/2014/main" id="{B42AE3F7-AD29-452D-9261-02FBC7E7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24200"/>
            <a:ext cx="76200" cy="76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DC722776-87FC-4862-B4D9-8F992DACBB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5814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1C2E5CC2-6539-4077-85BE-072AF20271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3581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C179F253-0570-4A8A-9158-3B504A52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19600"/>
            <a:ext cx="1981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4000" b="1"/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E0D9F1EE-141A-46CA-A713-B9C0723E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4622800"/>
            <a:ext cx="984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5400" b="1"/>
              <a:t>eu</a:t>
            </a:r>
            <a:endParaRPr lang="ru-RU" altLang="ru-RU" sz="5400" b="1"/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B362BCFE-11F1-41B6-AA74-C469DA40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905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4000" b="1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7C5AF165-B441-49A6-B7AA-F0E689F502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7338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534641D7-E944-4014-B903-BC611D84E7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37338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758C7D19-FE7A-4E2E-A07B-577C8612E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0668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BB4AB6C7-9C85-4917-B9CA-808621F6C2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1066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18AA49D0-2C83-4003-A63F-E6453AD8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52600"/>
            <a:ext cx="1905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4000" b="1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0AA205B0-8C78-4F1F-B098-970F54AD2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914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6" name="Line 24">
            <a:extLst>
              <a:ext uri="{FF2B5EF4-FFF2-40B4-BE49-F238E27FC236}">
                <a16:creationId xmlns:a16="http://schemas.microsoft.com/office/drawing/2014/main" id="{ED454386-9B17-429E-80D1-64C6A2B18B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9906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33275ABA-76DD-4412-BDC0-E176D98F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sz="5400" b="1"/>
              <a:t>sch</a:t>
            </a:r>
            <a:endParaRPr lang="ru-RU" altLang="ru-RU" sz="5400" b="1"/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DA1A9454-6725-4F15-8480-A810C616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803400"/>
            <a:ext cx="984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5400" b="1"/>
              <a:t>sp</a:t>
            </a:r>
            <a:endParaRPr lang="ru-RU" altLang="ru-RU" sz="5400" b="1"/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06868482-1BAE-4404-AE28-430BAC96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158875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ш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C7520BCB-5064-48C0-A075-F6DC2A63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1131888"/>
            <a:ext cx="695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/>
              <a:t>шп</a:t>
            </a: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2583C889-7A0B-486A-8C86-1E29A306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749675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ой</a:t>
            </a:r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C7A64A46-CC64-4056-86EA-BD4A742A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673475"/>
            <a:ext cx="658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ай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ED1EEECE-90AC-4C6E-B1F0-7299C6428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04800"/>
            <a:ext cx="8347075" cy="4572000"/>
          </a:xfrm>
        </p:spPr>
        <p:txBody>
          <a:bodyPr/>
          <a:lstStyle/>
          <a:p>
            <a:r>
              <a:rPr lang="ru-RU" altLang="ru-RU" b="1"/>
              <a:t>Использование пантомимы на уроках (переезд, покупки)</a:t>
            </a:r>
          </a:p>
          <a:p>
            <a:r>
              <a:rPr lang="ru-RU" altLang="ru-RU" b="1"/>
              <a:t>Драматизация  (пример «Повар»)</a:t>
            </a:r>
          </a:p>
          <a:p>
            <a:r>
              <a:rPr lang="ru-RU" altLang="ru-RU" b="1"/>
              <a:t>Озвучивание сказок</a:t>
            </a:r>
          </a:p>
          <a:p>
            <a:r>
              <a:rPr lang="ru-RU" altLang="ru-RU" b="1"/>
              <a:t>Деловые игры (Магазин, Зубной кабинет и т.д.)</a:t>
            </a:r>
          </a:p>
          <a:p>
            <a:r>
              <a:rPr lang="ru-RU" altLang="ru-RU" b="1"/>
              <a:t>Игры на липучках</a:t>
            </a:r>
          </a:p>
          <a:p>
            <a:endParaRPr lang="ru-RU" altLang="ru-RU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12C9912-CDF0-474D-A66F-98044A5F6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04800"/>
            <a:ext cx="7386638" cy="5791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Многочисленные игры, настольные и подвижные, песни, использование видео, различная наглядность – все это тоже помогает мне создавать </a:t>
            </a:r>
            <a:r>
              <a:rPr lang="ru-RU" altLang="ru-RU" b="1" u="sng"/>
              <a:t>мотивацию</a:t>
            </a:r>
            <a:r>
              <a:rPr lang="ru-RU" altLang="ru-RU" b="1"/>
              <a:t> учащихся к изучению немецкого языка.</a:t>
            </a:r>
          </a:p>
          <a:p>
            <a:pPr>
              <a:buFontTx/>
              <a:buNone/>
            </a:pPr>
            <a:endParaRPr lang="ru-RU" altLang="ru-RU" b="1"/>
          </a:p>
          <a:p>
            <a:endParaRPr lang="ru-RU" altLang="ru-RU"/>
          </a:p>
        </p:txBody>
      </p:sp>
      <p:pic>
        <p:nvPicPr>
          <p:cNvPr id="12292" name="Picture 4" descr="А мордочка 2">
            <a:extLst>
              <a:ext uri="{FF2B5EF4-FFF2-40B4-BE49-F238E27FC236}">
                <a16:creationId xmlns:a16="http://schemas.microsoft.com/office/drawing/2014/main" id="{CB4F9F8D-AA07-4E54-B7EE-04DEC4E1FD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AC1BB7E-EDAD-48D8-A9BA-E362A987C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228600"/>
            <a:ext cx="7386638" cy="5867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/>
              <a:t>Создавайте мотивацию посредством выставления оценок на каждом уроке!!! Даже отрицательная оценка может мотивировать ученика учиться лучше.</a:t>
            </a:r>
          </a:p>
        </p:txBody>
      </p:sp>
      <p:pic>
        <p:nvPicPr>
          <p:cNvPr id="11268" name="Picture 4" descr="lesson">
            <a:extLst>
              <a:ext uri="{FF2B5EF4-FFF2-40B4-BE49-F238E27FC236}">
                <a16:creationId xmlns:a16="http://schemas.microsoft.com/office/drawing/2014/main" id="{FC3D2BF4-82E9-4E40-B79D-D1794E2D7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162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F3155D7E-D215-485E-A178-D4D3DCD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81000"/>
            <a:ext cx="7386638" cy="5715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4400" b="1"/>
              <a:t>Нужно использовать </a:t>
            </a:r>
            <a:r>
              <a:rPr lang="ru-RU" altLang="ru-RU" sz="4400" b="1" u="sng"/>
              <a:t>уместные </a:t>
            </a:r>
            <a:r>
              <a:rPr lang="ru-RU" altLang="ru-RU" sz="4400" b="1"/>
              <a:t>виды работ </a:t>
            </a:r>
            <a:r>
              <a:rPr lang="ru-RU" altLang="ru-RU" sz="4400" b="1" u="sng"/>
              <a:t>в нужное</a:t>
            </a:r>
            <a:r>
              <a:rPr lang="ru-RU" altLang="ru-RU" sz="4400" b="1"/>
              <a:t> время для лучшего  усвоения предъявляемого материала.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E3BA394-0410-4CDF-9FE2-C2E4450E6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228600"/>
            <a:ext cx="7386638" cy="5867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4400" b="1"/>
              <a:t>Изобретайте собственные методы, пособия для ведения урока.</a:t>
            </a:r>
          </a:p>
          <a:p>
            <a:endParaRPr lang="ru-RU" altLang="ru-RU"/>
          </a:p>
        </p:txBody>
      </p:sp>
      <p:pic>
        <p:nvPicPr>
          <p:cNvPr id="7172" name="Picture 4" descr="reading a book">
            <a:extLst>
              <a:ext uri="{FF2B5EF4-FFF2-40B4-BE49-F238E27FC236}">
                <a16:creationId xmlns:a16="http://schemas.microsoft.com/office/drawing/2014/main" id="{D032FAB3-C84F-4DFD-A6B2-8485F768D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9907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4AB6C29-E634-4C3E-A5EE-A5023A2C2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04800"/>
            <a:ext cx="7386638" cy="5791200"/>
          </a:xfrm>
        </p:spPr>
        <p:txBody>
          <a:bodyPr/>
          <a:lstStyle/>
          <a:p>
            <a:r>
              <a:rPr lang="ru-RU" altLang="ru-RU" b="1"/>
              <a:t>Метод игры – самый действенный в изучении иностранных языков.</a:t>
            </a:r>
          </a:p>
          <a:p>
            <a:r>
              <a:rPr lang="ru-RU" altLang="ru-RU" b="1"/>
              <a:t>Вот несколько примеров применения игровой технологии:</a:t>
            </a:r>
          </a:p>
        </p:txBody>
      </p:sp>
      <p:pic>
        <p:nvPicPr>
          <p:cNvPr id="8197" name="Picture 5" descr="Урок нем 5 кл">
            <a:extLst>
              <a:ext uri="{FF2B5EF4-FFF2-40B4-BE49-F238E27FC236}">
                <a16:creationId xmlns:a16="http://schemas.microsoft.com/office/drawing/2014/main" id="{8D91BAFC-41EF-4E92-831F-6E063825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5908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ANY0234">
            <a:extLst>
              <a:ext uri="{FF2B5EF4-FFF2-40B4-BE49-F238E27FC236}">
                <a16:creationId xmlns:a16="http://schemas.microsoft.com/office/drawing/2014/main" id="{FF7BB410-68B3-4415-BAED-4B85217D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2667000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ANY0038">
            <a:extLst>
              <a:ext uri="{FF2B5EF4-FFF2-40B4-BE49-F238E27FC236}">
                <a16:creationId xmlns:a16="http://schemas.microsoft.com/office/drawing/2014/main" id="{F159BC4A-4E61-4CDD-A6B5-4BDADAE5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05350"/>
            <a:ext cx="2547938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ANY0221">
            <a:extLst>
              <a:ext uri="{FF2B5EF4-FFF2-40B4-BE49-F238E27FC236}">
                <a16:creationId xmlns:a16="http://schemas.microsoft.com/office/drawing/2014/main" id="{6354F90E-F977-4C8B-8D57-977FA01F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648200"/>
            <a:ext cx="2581275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C1FB5A7-1231-491A-9649-06AD271E0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</a:rPr>
              <a:t>Использование различных азбук для шифрования упражнений, тем урока и т.д.</a:t>
            </a:r>
          </a:p>
        </p:txBody>
      </p:sp>
      <p:graphicFrame>
        <p:nvGraphicFramePr>
          <p:cNvPr id="22531" name="Group 3">
            <a:extLst>
              <a:ext uri="{FF2B5EF4-FFF2-40B4-BE49-F238E27FC236}">
                <a16:creationId xmlns:a16="http://schemas.microsoft.com/office/drawing/2014/main" id="{A0A860C9-DD01-436C-8CD7-D88B8D44FC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4835525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val="239347599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61082551"/>
                    </a:ext>
                  </a:extLst>
                </a:gridCol>
                <a:gridCol w="1423987">
                  <a:extLst>
                    <a:ext uri="{9D8B030D-6E8A-4147-A177-3AD203B41FA5}">
                      <a16:colId xmlns:a16="http://schemas.microsoft.com/office/drawing/2014/main" val="2071141762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418100342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736082083"/>
                    </a:ext>
                  </a:extLst>
                </a:gridCol>
                <a:gridCol w="1423987">
                  <a:extLst>
                    <a:ext uri="{9D8B030D-6E8A-4147-A177-3AD203B41FA5}">
                      <a16:colId xmlns:a16="http://schemas.microsoft.com/office/drawing/2014/main" val="4112215951"/>
                    </a:ext>
                  </a:extLst>
                </a:gridCol>
              </a:tblGrid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-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62364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25553"/>
                  </a:ext>
                </a:extLst>
              </a:tr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199974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28977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endParaRPr kumimoji="0" lang="ru-RU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55605"/>
                  </a:ext>
                </a:extLst>
              </a:tr>
            </a:tbl>
          </a:graphicData>
        </a:graphic>
      </p:graphicFrame>
      <p:pic>
        <p:nvPicPr>
          <p:cNvPr id="22575" name="Picture 47" descr="ipe apple">
            <a:extLst>
              <a:ext uri="{FF2B5EF4-FFF2-40B4-BE49-F238E27FC236}">
                <a16:creationId xmlns:a16="http://schemas.microsoft.com/office/drawing/2014/main" id="{3DB28072-8187-4265-85FA-1657847E7B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207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animated banana">
            <a:extLst>
              <a:ext uri="{FF2B5EF4-FFF2-40B4-BE49-F238E27FC236}">
                <a16:creationId xmlns:a16="http://schemas.microsoft.com/office/drawing/2014/main" id="{7E870512-71A4-44E8-A753-404D365083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900112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7" name="Picture 49" descr="cucumber 6">
            <a:extLst>
              <a:ext uri="{FF2B5EF4-FFF2-40B4-BE49-F238E27FC236}">
                <a16:creationId xmlns:a16="http://schemas.microsoft.com/office/drawing/2014/main" id="{89DC72D8-5DAF-45B3-B393-98A95853C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62865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doughnut 7">
            <a:extLst>
              <a:ext uri="{FF2B5EF4-FFF2-40B4-BE49-F238E27FC236}">
                <a16:creationId xmlns:a16="http://schemas.microsoft.com/office/drawing/2014/main" id="{54B159EB-D917-4419-ABBF-C8C9ED1037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877887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9" name="Picture 51" descr="eggs">
            <a:extLst>
              <a:ext uri="{FF2B5EF4-FFF2-40B4-BE49-F238E27FC236}">
                <a16:creationId xmlns:a16="http://schemas.microsoft.com/office/drawing/2014/main" id="{FBBE71DE-18C6-4385-9218-680851B32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773238"/>
            <a:ext cx="1179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fish 9">
            <a:extLst>
              <a:ext uri="{FF2B5EF4-FFF2-40B4-BE49-F238E27FC236}">
                <a16:creationId xmlns:a16="http://schemas.microsoft.com/office/drawing/2014/main" id="{41CAE7AC-0C32-4F08-A025-D97EB4E871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773238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1" name="Picture 53" descr="grapes">
            <a:extLst>
              <a:ext uri="{FF2B5EF4-FFF2-40B4-BE49-F238E27FC236}">
                <a16:creationId xmlns:a16="http://schemas.microsoft.com/office/drawing/2014/main" id="{8AC508B3-EFDD-4CAA-AF29-FAF2DBAA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715963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 descr="hot dog">
            <a:extLst>
              <a:ext uri="{FF2B5EF4-FFF2-40B4-BE49-F238E27FC236}">
                <a16:creationId xmlns:a16="http://schemas.microsoft.com/office/drawing/2014/main" id="{258EEA02-9433-4A83-AED3-2B5B6349A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715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3" name="Picture 55" descr="ice-cream 2">
            <a:extLst>
              <a:ext uri="{FF2B5EF4-FFF2-40B4-BE49-F238E27FC236}">
                <a16:creationId xmlns:a16="http://schemas.microsoft.com/office/drawing/2014/main" id="{07F007C5-0EEB-4D8C-88DE-18F407744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73501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jam">
            <a:extLst>
              <a:ext uri="{FF2B5EF4-FFF2-40B4-BE49-F238E27FC236}">
                <a16:creationId xmlns:a16="http://schemas.microsoft.com/office/drawing/2014/main" id="{C029FBC8-21E1-48AF-8D0F-1A134353FE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97313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5" name="Picture 57" descr="kiwi 4">
            <a:extLst>
              <a:ext uri="{FF2B5EF4-FFF2-40B4-BE49-F238E27FC236}">
                <a16:creationId xmlns:a16="http://schemas.microsoft.com/office/drawing/2014/main" id="{37444B11-C8B1-4288-818F-4D56B2541E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9255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lemon 3">
            <a:extLst>
              <a:ext uri="{FF2B5EF4-FFF2-40B4-BE49-F238E27FC236}">
                <a16:creationId xmlns:a16="http://schemas.microsoft.com/office/drawing/2014/main" id="{22674C3E-B462-44CE-9EBD-4D3488344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63683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7" name="Picture 59" descr="mlik">
            <a:extLst>
              <a:ext uri="{FF2B5EF4-FFF2-40B4-BE49-F238E27FC236}">
                <a16:creationId xmlns:a16="http://schemas.microsoft.com/office/drawing/2014/main" id="{C7FCDBD7-A809-42E3-8C29-059E700D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720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nuts 6">
            <a:extLst>
              <a:ext uri="{FF2B5EF4-FFF2-40B4-BE49-F238E27FC236}">
                <a16:creationId xmlns:a16="http://schemas.microsoft.com/office/drawing/2014/main" id="{0CCC6102-9C01-455B-BF30-18ECD0796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644900"/>
            <a:ext cx="7905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9" name="Picture 61" descr="oven 6">
            <a:extLst>
              <a:ext uri="{FF2B5EF4-FFF2-40B4-BE49-F238E27FC236}">
                <a16:creationId xmlns:a16="http://schemas.microsoft.com/office/drawing/2014/main" id="{A1F1924D-847B-4FC4-AFF9-0C2E6A6B3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644900"/>
            <a:ext cx="9366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pear 5">
            <a:extLst>
              <a:ext uri="{FF2B5EF4-FFF2-40B4-BE49-F238E27FC236}">
                <a16:creationId xmlns:a16="http://schemas.microsoft.com/office/drawing/2014/main" id="{F3B0866E-FEBF-4CB7-8DF4-5E7A424E0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792163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1" name="Picture 63" descr="rice">
            <a:extLst>
              <a:ext uri="{FF2B5EF4-FFF2-40B4-BE49-F238E27FC236}">
                <a16:creationId xmlns:a16="http://schemas.microsoft.com/office/drawing/2014/main" id="{5AB6CD45-FB7D-491F-BC0E-9A24308C6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644900"/>
            <a:ext cx="7921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sandwich">
            <a:extLst>
              <a:ext uri="{FF2B5EF4-FFF2-40B4-BE49-F238E27FC236}">
                <a16:creationId xmlns:a16="http://schemas.microsoft.com/office/drawing/2014/main" id="{F80D8288-A54E-407C-8233-4D4BB562BA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3" name="Picture 65" descr="tea cattle with a spoon">
            <a:extLst>
              <a:ext uri="{FF2B5EF4-FFF2-40B4-BE49-F238E27FC236}">
                <a16:creationId xmlns:a16="http://schemas.microsoft.com/office/drawing/2014/main" id="{9A0F6261-D926-48EA-B1CB-5FEC3E2902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724400"/>
            <a:ext cx="8636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ater melon 7">
            <a:extLst>
              <a:ext uri="{FF2B5EF4-FFF2-40B4-BE49-F238E27FC236}">
                <a16:creationId xmlns:a16="http://schemas.microsoft.com/office/drawing/2014/main" id="{D90E81C7-1919-490E-BE48-590BF5C38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79216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5" name="Picture 67" descr="mlik">
            <a:extLst>
              <a:ext uri="{FF2B5EF4-FFF2-40B4-BE49-F238E27FC236}">
                <a16:creationId xmlns:a16="http://schemas.microsoft.com/office/drawing/2014/main" id="{F9E3892F-3B0E-4EE6-97CB-BE3B9E41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720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animated banana">
            <a:extLst>
              <a:ext uri="{FF2B5EF4-FFF2-40B4-BE49-F238E27FC236}">
                <a16:creationId xmlns:a16="http://schemas.microsoft.com/office/drawing/2014/main" id="{58DFA2AA-BDF9-411E-A367-80E5A5EC0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900112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7" name="Picture 69" descr="animated banana">
            <a:extLst>
              <a:ext uri="{FF2B5EF4-FFF2-40B4-BE49-F238E27FC236}">
                <a16:creationId xmlns:a16="http://schemas.microsoft.com/office/drawing/2014/main" id="{9D4FAA3B-A6B4-4089-B185-8ECAD593B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900112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0030-030-Perepela">
            <a:extLst>
              <a:ext uri="{FF2B5EF4-FFF2-40B4-BE49-F238E27FC236}">
                <a16:creationId xmlns:a16="http://schemas.microsoft.com/office/drawing/2014/main" id="{1C6DE359-AC84-4777-A767-782FBD09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83661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9" name="Picture 71" descr="H5990_enlli">
            <a:extLst>
              <a:ext uri="{FF2B5EF4-FFF2-40B4-BE49-F238E27FC236}">
                <a16:creationId xmlns:a16="http://schemas.microsoft.com/office/drawing/2014/main" id="{F7DF991A-ABC7-4E48-A6BD-79B713A6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0" y="4797425"/>
            <a:ext cx="93345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 descr="kartinki24_zebras_0002">
            <a:extLst>
              <a:ext uri="{FF2B5EF4-FFF2-40B4-BE49-F238E27FC236}">
                <a16:creationId xmlns:a16="http://schemas.microsoft.com/office/drawing/2014/main" id="{EA48EA48-7FC8-499B-A365-11AD893A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925512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1" name="Picture 73" descr="imgpreview">
            <a:extLst>
              <a:ext uri="{FF2B5EF4-FFF2-40B4-BE49-F238E27FC236}">
                <a16:creationId xmlns:a16="http://schemas.microsoft.com/office/drawing/2014/main" id="{00A5A3FE-1609-4766-806B-6A6F61C2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724400"/>
            <a:ext cx="733425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accessories_4">
            <a:extLst>
              <a:ext uri="{FF2B5EF4-FFF2-40B4-BE49-F238E27FC236}">
                <a16:creationId xmlns:a16="http://schemas.microsoft.com/office/drawing/2014/main" id="{7DE37B12-4148-46E6-A1BA-010C62BD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868863"/>
            <a:ext cx="906462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3" name="Picture 75" descr="imgpreview (1)">
            <a:extLst>
              <a:ext uri="{FF2B5EF4-FFF2-40B4-BE49-F238E27FC236}">
                <a16:creationId xmlns:a16="http://schemas.microsoft.com/office/drawing/2014/main" id="{ED40DC6D-72FC-4F99-AA9F-19C17833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734050"/>
            <a:ext cx="1008062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147BBB99-585A-42F5-939D-A78D78B6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07413" cy="62880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A-</a:t>
            </a:r>
            <a:r>
              <a:rPr lang="ru-RU" altLang="ru-RU" sz="4400" b="1">
                <a:solidFill>
                  <a:srgbClr val="FFFF00"/>
                </a:solidFill>
              </a:rPr>
              <a:t>№</a:t>
            </a:r>
            <a:r>
              <a:rPr lang="en-US" altLang="ru-RU" sz="4400" b="1">
                <a:solidFill>
                  <a:srgbClr val="FFFF00"/>
                </a:solidFill>
              </a:rPr>
              <a:t> </a:t>
            </a:r>
            <a:r>
              <a:rPr lang="en-US" altLang="ru-RU" sz="4400" b="1"/>
              <a:t>   </a:t>
            </a:r>
            <a:r>
              <a:rPr lang="en-US" altLang="ru-RU" sz="4400" b="1">
                <a:solidFill>
                  <a:srgbClr val="CC3300"/>
                </a:solidFill>
              </a:rPr>
              <a:t>B-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# </a:t>
            </a:r>
            <a:r>
              <a:rPr lang="en-US" altLang="ru-RU" sz="4400" b="1"/>
              <a:t>   </a:t>
            </a:r>
            <a:r>
              <a:rPr lang="en-US" altLang="ru-RU" sz="4400" b="1">
                <a:solidFill>
                  <a:srgbClr val="CC3300"/>
                </a:solidFill>
              </a:rPr>
              <a:t>C- </a:t>
            </a:r>
            <a:r>
              <a:rPr lang="en-US" altLang="ru-RU" sz="4400" b="1">
                <a:solidFill>
                  <a:srgbClr val="FFFF00"/>
                </a:solidFill>
              </a:rPr>
              <a:t>! 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D-</a:t>
            </a:r>
            <a:r>
              <a:rPr lang="ru-RU" altLang="ru-RU" sz="4400" b="1">
                <a:solidFill>
                  <a:srgbClr val="FFFF00"/>
                </a:solidFill>
              </a:rPr>
              <a:t>»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E- </a:t>
            </a:r>
            <a:r>
              <a:rPr lang="en-US" altLang="ru-RU" sz="4400" b="1">
                <a:solidFill>
                  <a:srgbClr val="FFFF00"/>
                </a:solidFill>
              </a:rPr>
              <a:t>”</a:t>
            </a:r>
          </a:p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F- </a:t>
            </a:r>
            <a:r>
              <a:rPr lang="en-US" altLang="ru-RU" sz="4400" b="1">
                <a:solidFill>
                  <a:srgbClr val="FFFF00"/>
                </a:solidFill>
              </a:rPr>
              <a:t>?</a:t>
            </a:r>
            <a:r>
              <a:rPr lang="en-US" altLang="ru-RU" sz="4400" b="1"/>
              <a:t>     </a:t>
            </a:r>
            <a:r>
              <a:rPr lang="en-US" altLang="ru-RU" sz="4400" b="1">
                <a:solidFill>
                  <a:srgbClr val="CC3300"/>
                </a:solidFill>
              </a:rPr>
              <a:t>G-</a:t>
            </a:r>
            <a:r>
              <a:rPr lang="en-US" altLang="ru-RU" sz="4400" b="1">
                <a:solidFill>
                  <a:srgbClr val="FFFF00"/>
                </a:solidFill>
              </a:rPr>
              <a:t>@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H- </a:t>
            </a:r>
            <a:r>
              <a:rPr lang="en-US" altLang="ru-RU" sz="4400" b="1">
                <a:solidFill>
                  <a:srgbClr val="FFFF00"/>
                </a:solidFill>
              </a:rPr>
              <a:t>&amp;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I-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+</a:t>
            </a:r>
            <a:r>
              <a:rPr lang="en-US" altLang="ru-RU" sz="4400" b="1"/>
              <a:t>   </a:t>
            </a:r>
            <a:r>
              <a:rPr lang="en-US" altLang="ru-RU" sz="4400" b="1">
                <a:solidFill>
                  <a:srgbClr val="CC3300"/>
                </a:solidFill>
              </a:rPr>
              <a:t>J- </a:t>
            </a:r>
            <a:r>
              <a:rPr lang="en-US" altLang="ru-RU" sz="4400" b="1">
                <a:solidFill>
                  <a:srgbClr val="FFFF00"/>
                </a:solidFill>
              </a:rPr>
              <a:t>^</a:t>
            </a:r>
          </a:p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K-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=</a:t>
            </a:r>
            <a:r>
              <a:rPr lang="en-US" altLang="ru-RU" sz="4400" b="1"/>
              <a:t>     </a:t>
            </a:r>
            <a:r>
              <a:rPr lang="en-US" altLang="ru-RU" sz="4400" b="1">
                <a:solidFill>
                  <a:srgbClr val="CC3300"/>
                </a:solidFill>
              </a:rPr>
              <a:t>L- </a:t>
            </a:r>
            <a:r>
              <a:rPr lang="en-US" altLang="ru-RU" sz="4400" b="1">
                <a:solidFill>
                  <a:srgbClr val="FFFF00"/>
                </a:solidFill>
              </a:rPr>
              <a:t>:</a:t>
            </a:r>
            <a:r>
              <a:rPr lang="en-US" altLang="ru-RU" sz="4400" b="1"/>
              <a:t>     </a:t>
            </a:r>
            <a:r>
              <a:rPr lang="en-US" altLang="ru-RU" sz="4400" b="1">
                <a:solidFill>
                  <a:srgbClr val="CC3300"/>
                </a:solidFill>
              </a:rPr>
              <a:t>M-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%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N-</a:t>
            </a:r>
            <a:r>
              <a:rPr lang="en-US" altLang="ru-RU" sz="4400" b="1">
                <a:solidFill>
                  <a:srgbClr val="FFFF00"/>
                </a:solidFill>
              </a:rPr>
              <a:t>**</a:t>
            </a:r>
            <a:r>
              <a:rPr lang="en-US" altLang="ru-RU" sz="4400" b="1"/>
              <a:t>  </a:t>
            </a:r>
            <a:r>
              <a:rPr lang="en-US" altLang="ru-RU" sz="4400" b="1">
                <a:solidFill>
                  <a:srgbClr val="CC3300"/>
                </a:solidFill>
              </a:rPr>
              <a:t>O- </a:t>
            </a:r>
            <a:r>
              <a:rPr lang="en-US" altLang="ru-RU" sz="4400" b="1">
                <a:solidFill>
                  <a:srgbClr val="FFFF00"/>
                </a:solidFill>
              </a:rPr>
              <a:t>*</a:t>
            </a:r>
          </a:p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P- </a:t>
            </a:r>
            <a:r>
              <a:rPr lang="en-US" altLang="ru-RU" sz="4400" b="1">
                <a:solidFill>
                  <a:srgbClr val="FFFF00"/>
                </a:solidFill>
              </a:rPr>
              <a:t>((</a:t>
            </a:r>
            <a:r>
              <a:rPr lang="en-US" altLang="ru-RU" sz="4400" b="1"/>
              <a:t>     </a:t>
            </a:r>
            <a:r>
              <a:rPr lang="en-US" altLang="ru-RU" sz="4400" b="1">
                <a:solidFill>
                  <a:srgbClr val="CC3300"/>
                </a:solidFill>
              </a:rPr>
              <a:t>Q-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))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R-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++</a:t>
            </a:r>
            <a:r>
              <a:rPr lang="en-US" altLang="ru-RU" sz="4400" b="1"/>
              <a:t>  </a:t>
            </a:r>
            <a:r>
              <a:rPr lang="en-US" altLang="ru-RU" sz="4400" b="1">
                <a:solidFill>
                  <a:srgbClr val="CC3300"/>
                </a:solidFill>
              </a:rPr>
              <a:t>S-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)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T-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$</a:t>
            </a:r>
          </a:p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U-</a:t>
            </a:r>
            <a:r>
              <a:rPr lang="en-US" altLang="ru-RU" sz="4400" b="1"/>
              <a:t> </a:t>
            </a:r>
            <a:r>
              <a:rPr lang="ru-RU" altLang="ru-RU" sz="4400" b="1">
                <a:solidFill>
                  <a:srgbClr val="FFFF00"/>
                </a:solidFill>
              </a:rPr>
              <a:t>;</a:t>
            </a:r>
            <a:r>
              <a:rPr lang="en-US" altLang="ru-RU" sz="4400" b="1">
                <a:solidFill>
                  <a:srgbClr val="FFFF00"/>
                </a:solidFill>
              </a:rPr>
              <a:t> </a:t>
            </a:r>
            <a:r>
              <a:rPr lang="en-US" altLang="ru-RU" sz="4400" b="1"/>
              <a:t>      </a:t>
            </a:r>
            <a:r>
              <a:rPr lang="en-US" altLang="ru-RU" sz="4400" b="1">
                <a:solidFill>
                  <a:srgbClr val="CC3300"/>
                </a:solidFill>
              </a:rPr>
              <a:t>V-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/</a:t>
            </a:r>
            <a:r>
              <a:rPr lang="en-US" altLang="ru-RU" sz="4400" b="1"/>
              <a:t>     </a:t>
            </a:r>
            <a:r>
              <a:rPr lang="en-US" altLang="ru-RU" sz="4400" b="1">
                <a:solidFill>
                  <a:srgbClr val="CC3300"/>
                </a:solidFill>
              </a:rPr>
              <a:t>W- </a:t>
            </a:r>
            <a:r>
              <a:rPr lang="en-US" altLang="ru-RU" sz="4400" b="1">
                <a:solidFill>
                  <a:srgbClr val="FFFF00"/>
                </a:solidFill>
              </a:rPr>
              <a:t>//</a:t>
            </a:r>
            <a:r>
              <a:rPr lang="en-US" altLang="ru-RU" sz="4400" b="1"/>
              <a:t>    </a:t>
            </a:r>
            <a:r>
              <a:rPr lang="en-US" altLang="ru-RU" sz="4400" b="1">
                <a:solidFill>
                  <a:srgbClr val="CC3300"/>
                </a:solidFill>
              </a:rPr>
              <a:t>X-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(</a:t>
            </a:r>
            <a:r>
              <a:rPr lang="en-US" altLang="ru-RU" sz="4400" b="1"/>
              <a:t>   </a:t>
            </a:r>
            <a:r>
              <a:rPr lang="en-US" altLang="ru-RU" sz="4400" b="1">
                <a:solidFill>
                  <a:srgbClr val="CC3300"/>
                </a:solidFill>
              </a:rPr>
              <a:t>Y-</a:t>
            </a:r>
            <a:r>
              <a:rPr lang="en-US" altLang="ru-RU" sz="4400" b="1">
                <a:solidFill>
                  <a:srgbClr val="FFFF00"/>
                </a:solidFill>
              </a:rPr>
              <a:t>///</a:t>
            </a:r>
          </a:p>
          <a:p>
            <a:pPr>
              <a:buFontTx/>
              <a:buNone/>
            </a:pPr>
            <a:r>
              <a:rPr lang="en-US" altLang="ru-RU" sz="4400" b="1">
                <a:solidFill>
                  <a:srgbClr val="CC3300"/>
                </a:solidFill>
              </a:rPr>
              <a:t>Z-</a:t>
            </a:r>
            <a:r>
              <a:rPr lang="en-US" altLang="ru-RU" sz="4400" b="1"/>
              <a:t> </a:t>
            </a:r>
            <a:r>
              <a:rPr lang="en-US" altLang="ru-RU" sz="4400" b="1">
                <a:solidFill>
                  <a:srgbClr val="FFFF00"/>
                </a:solidFill>
              </a:rPr>
              <a:t>%%</a:t>
            </a:r>
            <a:endParaRPr lang="ru-RU" altLang="ru-RU" sz="4400" b="1">
              <a:solidFill>
                <a:srgbClr val="FFFF00"/>
              </a:solidFill>
            </a:endParaRPr>
          </a:p>
        </p:txBody>
      </p:sp>
      <p:pic>
        <p:nvPicPr>
          <p:cNvPr id="23556" name="Picture 4" descr="А мордочка 2">
            <a:extLst>
              <a:ext uri="{FF2B5EF4-FFF2-40B4-BE49-F238E27FC236}">
                <a16:creationId xmlns:a16="http://schemas.microsoft.com/office/drawing/2014/main" id="{CB8B6087-32C0-489E-8389-CC32F9127E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683820FA-D8A0-4925-BC0D-1DFC1A337A8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88913"/>
          <a:ext cx="8642350" cy="6480175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498473328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912804758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545818136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1336253886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165087808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157107343"/>
                    </a:ext>
                  </a:extLst>
                </a:gridCol>
              </a:tblGrid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16157"/>
                  </a:ext>
                </a:extLst>
              </a:tr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982476"/>
                  </a:ext>
                </a:extLst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466813"/>
                  </a:ext>
                </a:extLst>
              </a:tr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933618"/>
                  </a:ext>
                </a:extLst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62067"/>
                  </a:ext>
                </a:extLst>
              </a:tr>
            </a:tbl>
          </a:graphicData>
        </a:graphic>
      </p:graphicFrame>
      <p:sp>
        <p:nvSpPr>
          <p:cNvPr id="24622" name="AutoShape 46">
            <a:extLst>
              <a:ext uri="{FF2B5EF4-FFF2-40B4-BE49-F238E27FC236}">
                <a16:creationId xmlns:a16="http://schemas.microsoft.com/office/drawing/2014/main" id="{3024D46B-E78E-4029-A66D-31659CCF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20725" cy="7191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CC3300"/>
              </a:solidFill>
            </a:endParaRPr>
          </a:p>
        </p:txBody>
      </p:sp>
      <p:sp>
        <p:nvSpPr>
          <p:cNvPr id="24623" name="Rectangle 47">
            <a:extLst>
              <a:ext uri="{FF2B5EF4-FFF2-40B4-BE49-F238E27FC236}">
                <a16:creationId xmlns:a16="http://schemas.microsoft.com/office/drawing/2014/main" id="{EC3B598E-0CB9-4BEC-83A2-F3517430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765175"/>
            <a:ext cx="1008063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4" name="AutoShape 48">
            <a:extLst>
              <a:ext uri="{FF2B5EF4-FFF2-40B4-BE49-F238E27FC236}">
                <a16:creationId xmlns:a16="http://schemas.microsoft.com/office/drawing/2014/main" id="{06152291-29A8-4AEC-97C3-C655E09B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836613"/>
            <a:ext cx="771525" cy="6477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Rectangle 49">
            <a:extLst>
              <a:ext uri="{FF2B5EF4-FFF2-40B4-BE49-F238E27FC236}">
                <a16:creationId xmlns:a16="http://schemas.microsoft.com/office/drawing/2014/main" id="{36F40C25-CB27-4228-B668-8E00D5069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49275"/>
            <a:ext cx="576263" cy="9144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6" name="AutoShape 50">
            <a:extLst>
              <a:ext uri="{FF2B5EF4-FFF2-40B4-BE49-F238E27FC236}">
                <a16:creationId xmlns:a16="http://schemas.microsoft.com/office/drawing/2014/main" id="{FC7EAB77-A2D2-4686-8170-6D95AF97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49275"/>
            <a:ext cx="638175" cy="99853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7" name="AutoShape 51">
            <a:extLst>
              <a:ext uri="{FF2B5EF4-FFF2-40B4-BE49-F238E27FC236}">
                <a16:creationId xmlns:a16="http://schemas.microsoft.com/office/drawing/2014/main" id="{E1FC3034-F903-4675-823F-12296698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76250"/>
            <a:ext cx="638175" cy="914400"/>
          </a:xfrm>
          <a:prstGeom prst="parallelogram">
            <a:avLst>
              <a:gd name="adj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8" name="AutoShape 52">
            <a:extLst>
              <a:ext uri="{FF2B5EF4-FFF2-40B4-BE49-F238E27FC236}">
                <a16:creationId xmlns:a16="http://schemas.microsoft.com/office/drawing/2014/main" id="{AE43C4DF-DE86-4ED7-B69F-DBA798F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73238"/>
            <a:ext cx="627062" cy="9144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29" name="AutoShape 53">
            <a:extLst>
              <a:ext uri="{FF2B5EF4-FFF2-40B4-BE49-F238E27FC236}">
                <a16:creationId xmlns:a16="http://schemas.microsoft.com/office/drawing/2014/main" id="{96E5132E-ECCE-4B71-9D62-F1828C86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773238"/>
            <a:ext cx="698500" cy="914400"/>
          </a:xfrm>
          <a:prstGeom prst="octagon">
            <a:avLst>
              <a:gd name="adj" fmla="val 2928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630" name="Picture 54" descr="reading a book">
            <a:extLst>
              <a:ext uri="{FF2B5EF4-FFF2-40B4-BE49-F238E27FC236}">
                <a16:creationId xmlns:a16="http://schemas.microsoft.com/office/drawing/2014/main" id="{55F1D8C6-B79D-4897-9D42-96CA49587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5373688"/>
            <a:ext cx="1304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31" name="AutoShape 55">
            <a:extLst>
              <a:ext uri="{FF2B5EF4-FFF2-40B4-BE49-F238E27FC236}">
                <a16:creationId xmlns:a16="http://schemas.microsoft.com/office/drawing/2014/main" id="{9BEA9C6F-021F-42D2-9CD8-0124A098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844675"/>
            <a:ext cx="684213" cy="827088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2" name="AutoShape 56">
            <a:extLst>
              <a:ext uri="{FF2B5EF4-FFF2-40B4-BE49-F238E27FC236}">
                <a16:creationId xmlns:a16="http://schemas.microsoft.com/office/drawing/2014/main" id="{C26E64F5-353D-4547-B658-D8537C9B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844675"/>
            <a:ext cx="903287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990000"/>
              </a:solidFill>
            </a:endParaRPr>
          </a:p>
        </p:txBody>
      </p:sp>
      <p:sp>
        <p:nvSpPr>
          <p:cNvPr id="24633" name="AutoShape 57">
            <a:extLst>
              <a:ext uri="{FF2B5EF4-FFF2-40B4-BE49-F238E27FC236}">
                <a16:creationId xmlns:a16="http://schemas.microsoft.com/office/drawing/2014/main" id="{F63C6EBC-8ED6-45B6-9A0C-6B091D0A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844675"/>
            <a:ext cx="627063" cy="914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4" name="AutoShape 58">
            <a:extLst>
              <a:ext uri="{FF2B5EF4-FFF2-40B4-BE49-F238E27FC236}">
                <a16:creationId xmlns:a16="http://schemas.microsoft.com/office/drawing/2014/main" id="{D325E6F5-D6A9-4BA2-B73A-87BAF74C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916113"/>
            <a:ext cx="769937" cy="842962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5" name="AutoShape 59">
            <a:extLst>
              <a:ext uri="{FF2B5EF4-FFF2-40B4-BE49-F238E27FC236}">
                <a16:creationId xmlns:a16="http://schemas.microsoft.com/office/drawing/2014/main" id="{1C086308-CE78-4042-8EF2-12C4A607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141663"/>
            <a:ext cx="601663" cy="9144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6" name="AutoShape 60">
            <a:extLst>
              <a:ext uri="{FF2B5EF4-FFF2-40B4-BE49-F238E27FC236}">
                <a16:creationId xmlns:a16="http://schemas.microsoft.com/office/drawing/2014/main" id="{5649EA60-1101-4E28-B26D-BF8E58A7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213100"/>
            <a:ext cx="625475" cy="854075"/>
          </a:xfrm>
          <a:prstGeom prst="can">
            <a:avLst>
              <a:gd name="adj" fmla="val 3413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7" name="AutoShape 61">
            <a:extLst>
              <a:ext uri="{FF2B5EF4-FFF2-40B4-BE49-F238E27FC236}">
                <a16:creationId xmlns:a16="http://schemas.microsoft.com/office/drawing/2014/main" id="{20E8D98E-E6B5-409A-99E7-809FE94F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213100"/>
            <a:ext cx="698500" cy="842963"/>
          </a:xfrm>
          <a:prstGeom prst="smileyFace">
            <a:avLst>
              <a:gd name="adj" fmla="val 4653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8" name="AutoShape 62">
            <a:extLst>
              <a:ext uri="{FF2B5EF4-FFF2-40B4-BE49-F238E27FC236}">
                <a16:creationId xmlns:a16="http://schemas.microsoft.com/office/drawing/2014/main" id="{94370D4A-F04E-4DBD-929A-693ADA03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41663"/>
            <a:ext cx="792163" cy="996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39" name="AutoShape 63">
            <a:extLst>
              <a:ext uri="{FF2B5EF4-FFF2-40B4-BE49-F238E27FC236}">
                <a16:creationId xmlns:a16="http://schemas.microsoft.com/office/drawing/2014/main" id="{93E5FE28-CBEB-4FAC-94B0-E704B796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141663"/>
            <a:ext cx="914400" cy="914400"/>
          </a:xfrm>
          <a:prstGeom prst="star4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0" name="AutoShape 64">
            <a:extLst>
              <a:ext uri="{FF2B5EF4-FFF2-40B4-BE49-F238E27FC236}">
                <a16:creationId xmlns:a16="http://schemas.microsoft.com/office/drawing/2014/main" id="{2359F5A9-C1F4-44F1-81E2-49CDDBB94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500438"/>
            <a:ext cx="1214438" cy="517525"/>
          </a:xfrm>
          <a:prstGeom prst="curvedUpArrow">
            <a:avLst>
              <a:gd name="adj1" fmla="val 46933"/>
              <a:gd name="adj2" fmla="val 93865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1" name="AutoShape 65">
            <a:extLst>
              <a:ext uri="{FF2B5EF4-FFF2-40B4-BE49-F238E27FC236}">
                <a16:creationId xmlns:a16="http://schemas.microsoft.com/office/drawing/2014/main" id="{97CFD2C1-3867-4224-87C1-BB41ACA6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1214438" cy="482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2" name="AutoShape 66">
            <a:extLst>
              <a:ext uri="{FF2B5EF4-FFF2-40B4-BE49-F238E27FC236}">
                <a16:creationId xmlns:a16="http://schemas.microsoft.com/office/drawing/2014/main" id="{3AD9AD82-4CE6-42BE-8AF4-41F2BBE7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581525"/>
            <a:ext cx="698500" cy="7699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3" name="AutoShape 67">
            <a:extLst>
              <a:ext uri="{FF2B5EF4-FFF2-40B4-BE49-F238E27FC236}">
                <a16:creationId xmlns:a16="http://schemas.microsoft.com/office/drawing/2014/main" id="{98DAE2FB-DDD1-4DB9-AF7C-199E858A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914400" cy="769938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4" name="AutoShape 68">
            <a:extLst>
              <a:ext uri="{FF2B5EF4-FFF2-40B4-BE49-F238E27FC236}">
                <a16:creationId xmlns:a16="http://schemas.microsoft.com/office/drawing/2014/main" id="{83430F36-321E-4244-96B1-F405FD60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652963"/>
            <a:ext cx="782638" cy="741362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5" name="AutoShape 69">
            <a:extLst>
              <a:ext uri="{FF2B5EF4-FFF2-40B4-BE49-F238E27FC236}">
                <a16:creationId xmlns:a16="http://schemas.microsoft.com/office/drawing/2014/main" id="{2957D186-1F3E-4108-81A9-510C4D1E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7425"/>
            <a:ext cx="1047750" cy="5540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6" name="AutoShape 70">
            <a:extLst>
              <a:ext uri="{FF2B5EF4-FFF2-40B4-BE49-F238E27FC236}">
                <a16:creationId xmlns:a16="http://schemas.microsoft.com/office/drawing/2014/main" id="{66E68F6E-F7BC-4800-8FB3-96E5E2BC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724400"/>
            <a:ext cx="1214438" cy="609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7" name="Oval 71">
            <a:extLst>
              <a:ext uri="{FF2B5EF4-FFF2-40B4-BE49-F238E27FC236}">
                <a16:creationId xmlns:a16="http://schemas.microsoft.com/office/drawing/2014/main" id="{0662E75F-5E98-46B5-B271-9BB543B9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92825"/>
            <a:ext cx="1296988" cy="504825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8" name="AutoShape 72">
            <a:extLst>
              <a:ext uri="{FF2B5EF4-FFF2-40B4-BE49-F238E27FC236}">
                <a16:creationId xmlns:a16="http://schemas.microsoft.com/office/drawing/2014/main" id="{95F0A9EA-2E0C-4CED-A208-1B071C9C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237288"/>
            <a:ext cx="71437" cy="7143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49" name="AutoShape 73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DB98E4B-99EC-46B7-A24A-1D881A00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876925"/>
            <a:ext cx="863600" cy="720725"/>
          </a:xfrm>
          <a:prstGeom prst="actionButtonSound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50" name="AutoShape 74">
            <a:extLst>
              <a:ext uri="{FF2B5EF4-FFF2-40B4-BE49-F238E27FC236}">
                <a16:creationId xmlns:a16="http://schemas.microsoft.com/office/drawing/2014/main" id="{04A07789-37A4-43A5-9ADB-03241653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65625"/>
            <a:ext cx="431800" cy="503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4973C5CE-BBCD-4A8E-AAFA-C63D9739B3E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52400" y="-38100"/>
          <a:ext cx="746760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Presentation" r:id="rId3" imgW="4571967" imgH="3429053" progId="PowerPoint.Show.8">
                  <p:embed/>
                </p:oleObj>
              </mc:Choice>
              <mc:Fallback>
                <p:oleObj name="Presentation" r:id="rId3" imgW="4571967" imgH="3429053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38100"/>
                        <a:ext cx="7467600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371</TotalTime>
  <Words>349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Кимоно</vt:lpstr>
      <vt:lpstr>Презентация PowerPoint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различных азбук для шифрования упражнений, тем урока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 чудес</vt:lpstr>
      <vt:lpstr>«Детские забавы»</vt:lpstr>
      <vt:lpstr>Хорошо забытое старое…</vt:lpstr>
      <vt:lpstr>Сказки на правила чтения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Uchitel</dc:creator>
  <cp:lastModifiedBy>Uchitel</cp:lastModifiedBy>
  <cp:revision>79</cp:revision>
  <cp:lastPrinted>1601-01-01T00:00:00Z</cp:lastPrinted>
  <dcterms:created xsi:type="dcterms:W3CDTF">1601-01-01T00:00:00Z</dcterms:created>
  <dcterms:modified xsi:type="dcterms:W3CDTF">2017-12-28T06:19:20Z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